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67" r:id="rId5"/>
    <p:sldId id="295" r:id="rId6"/>
    <p:sldId id="294" r:id="rId7"/>
    <p:sldId id="281" r:id="rId8"/>
    <p:sldId id="285" r:id="rId9"/>
    <p:sldId id="296" r:id="rId10"/>
    <p:sldId id="297" r:id="rId11"/>
    <p:sldId id="298" r:id="rId12"/>
    <p:sldId id="284" r:id="rId13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DE4"/>
    <a:srgbClr val="F5C1EE"/>
    <a:srgbClr val="D4E5E6"/>
    <a:srgbClr val="DF173A"/>
    <a:srgbClr val="FAE6E9"/>
    <a:srgbClr val="F3C3D2"/>
    <a:srgbClr val="1698A4"/>
    <a:srgbClr val="79C6C0"/>
    <a:srgbClr val="FFEBE7"/>
    <a:srgbClr val="DA0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AFDCF6-FDF9-42B2-999C-43555CA21EE0}" v="65" dt="2022-05-26T03:29:39.377"/>
    <p1510:client id="{578DEFDD-E0C7-4A99-B0A5-F53BE6BA8223}" v="12" dt="2022-05-26T15:41:50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2"/>
    <p:restoredTop sz="94585"/>
  </p:normalViewPr>
  <p:slideViewPr>
    <p:cSldViewPr snapToGrid="0" snapToObjects="1">
      <p:cViewPr varScale="1">
        <p:scale>
          <a:sx n="64" d="100"/>
          <a:sy n="64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zel Yadira Hernandez Roque" userId="ab322234-0600-47a6-88f4-ba3e8e5e6b21" providerId="ADAL" clId="{36AFDCF6-FDF9-42B2-999C-43555CA21EE0}"/>
    <pc:docChg chg="undo custSel addSld delSld modSld sldOrd">
      <pc:chgData name="Hazel Yadira Hernandez Roque" userId="ab322234-0600-47a6-88f4-ba3e8e5e6b21" providerId="ADAL" clId="{36AFDCF6-FDF9-42B2-999C-43555CA21EE0}" dt="2022-05-26T03:29:56.637" v="7796" actId="14734"/>
      <pc:docMkLst>
        <pc:docMk/>
      </pc:docMkLst>
      <pc:sldChg chg="addSp modSp del mod ord">
        <pc:chgData name="Hazel Yadira Hernandez Roque" userId="ab322234-0600-47a6-88f4-ba3e8e5e6b21" providerId="ADAL" clId="{36AFDCF6-FDF9-42B2-999C-43555CA21EE0}" dt="2022-05-26T03:11:23.779" v="7347" actId="47"/>
        <pc:sldMkLst>
          <pc:docMk/>
          <pc:sldMk cId="1786995128" sldId="256"/>
        </pc:sldMkLst>
        <pc:spChg chg="add mod">
          <ac:chgData name="Hazel Yadira Hernandez Roque" userId="ab322234-0600-47a6-88f4-ba3e8e5e6b21" providerId="ADAL" clId="{36AFDCF6-FDF9-42B2-999C-43555CA21EE0}" dt="2022-05-25T23:09:38.633" v="1970" actId="20577"/>
          <ac:spMkLst>
            <pc:docMk/>
            <pc:sldMk cId="1786995128" sldId="256"/>
            <ac:spMk id="4" creationId="{5007D891-8751-4FA3-ADCB-64FB788AE68E}"/>
          </ac:spMkLst>
        </pc:spChg>
        <pc:picChg chg="mod">
          <ac:chgData name="Hazel Yadira Hernandez Roque" userId="ab322234-0600-47a6-88f4-ba3e8e5e6b21" providerId="ADAL" clId="{36AFDCF6-FDF9-42B2-999C-43555CA21EE0}" dt="2022-05-25T22:00:44.124" v="426" actId="1076"/>
          <ac:picMkLst>
            <pc:docMk/>
            <pc:sldMk cId="1786995128" sldId="256"/>
            <ac:picMk id="12" creationId="{CF37D6ED-17D8-5944-BEC0-8AE9B1478356}"/>
          </ac:picMkLst>
        </pc:picChg>
      </pc:sldChg>
      <pc:sldChg chg="del">
        <pc:chgData name="Hazel Yadira Hernandez Roque" userId="ab322234-0600-47a6-88f4-ba3e8e5e6b21" providerId="ADAL" clId="{36AFDCF6-FDF9-42B2-999C-43555CA21EE0}" dt="2022-05-25T21:45:12.048" v="94" actId="47"/>
        <pc:sldMkLst>
          <pc:docMk/>
          <pc:sldMk cId="1854464093" sldId="258"/>
        </pc:sldMkLst>
      </pc:sldChg>
      <pc:sldChg chg="addSp delSp modSp del mod ord">
        <pc:chgData name="Hazel Yadira Hernandez Roque" userId="ab322234-0600-47a6-88f4-ba3e8e5e6b21" providerId="ADAL" clId="{36AFDCF6-FDF9-42B2-999C-43555CA21EE0}" dt="2022-05-26T02:24:34.694" v="5753" actId="47"/>
        <pc:sldMkLst>
          <pc:docMk/>
          <pc:sldMk cId="5048449" sldId="262"/>
        </pc:sldMkLst>
        <pc:spChg chg="add mod">
          <ac:chgData name="Hazel Yadira Hernandez Roque" userId="ab322234-0600-47a6-88f4-ba3e8e5e6b21" providerId="ADAL" clId="{36AFDCF6-FDF9-42B2-999C-43555CA21EE0}" dt="2022-05-25T21:53:24.816" v="355" actId="1076"/>
          <ac:spMkLst>
            <pc:docMk/>
            <pc:sldMk cId="5048449" sldId="262"/>
            <ac:spMk id="2" creationId="{E84AE2FD-77DF-415F-A5A1-27EEF9755E1A}"/>
          </ac:spMkLst>
        </pc:spChg>
        <pc:spChg chg="add mod">
          <ac:chgData name="Hazel Yadira Hernandez Roque" userId="ab322234-0600-47a6-88f4-ba3e8e5e6b21" providerId="ADAL" clId="{36AFDCF6-FDF9-42B2-999C-43555CA21EE0}" dt="2022-05-25T21:59:53.053" v="419" actId="207"/>
          <ac:spMkLst>
            <pc:docMk/>
            <pc:sldMk cId="5048449" sldId="262"/>
            <ac:spMk id="3" creationId="{0B39C6BE-1569-4244-BD65-A9DB8CFAFA56}"/>
          </ac:spMkLst>
        </pc:spChg>
        <pc:spChg chg="mod">
          <ac:chgData name="Hazel Yadira Hernandez Roque" userId="ab322234-0600-47a6-88f4-ba3e8e5e6b21" providerId="ADAL" clId="{36AFDCF6-FDF9-42B2-999C-43555CA21EE0}" dt="2022-05-25T21:52:56.966" v="346" actId="1076"/>
          <ac:spMkLst>
            <pc:docMk/>
            <pc:sldMk cId="5048449" sldId="262"/>
            <ac:spMk id="4" creationId="{FCCFD0CF-0EBB-BE4E-A8F9-2937CE41C7AF}"/>
          </ac:spMkLst>
        </pc:spChg>
        <pc:spChg chg="del">
          <ac:chgData name="Hazel Yadira Hernandez Roque" userId="ab322234-0600-47a6-88f4-ba3e8e5e6b21" providerId="ADAL" clId="{36AFDCF6-FDF9-42B2-999C-43555CA21EE0}" dt="2022-05-25T21:47:55.730" v="137" actId="478"/>
          <ac:spMkLst>
            <pc:docMk/>
            <pc:sldMk cId="5048449" sldId="262"/>
            <ac:spMk id="20" creationId="{849E9978-64AB-4245-8968-7FA02D9B8E49}"/>
          </ac:spMkLst>
        </pc:spChg>
        <pc:spChg chg="mod">
          <ac:chgData name="Hazel Yadira Hernandez Roque" userId="ab322234-0600-47a6-88f4-ba3e8e5e6b21" providerId="ADAL" clId="{36AFDCF6-FDF9-42B2-999C-43555CA21EE0}" dt="2022-05-25T21:52:59.750" v="347" actId="1076"/>
          <ac:spMkLst>
            <pc:docMk/>
            <pc:sldMk cId="5048449" sldId="262"/>
            <ac:spMk id="21" creationId="{F6A34DDB-4C4C-274C-9DB1-6456849DFCF0}"/>
          </ac:spMkLst>
        </pc:spChg>
        <pc:spChg chg="mod">
          <ac:chgData name="Hazel Yadira Hernandez Roque" userId="ab322234-0600-47a6-88f4-ba3e8e5e6b21" providerId="ADAL" clId="{36AFDCF6-FDF9-42B2-999C-43555CA21EE0}" dt="2022-05-25T21:49:44.340" v="231" actId="1076"/>
          <ac:spMkLst>
            <pc:docMk/>
            <pc:sldMk cId="5048449" sldId="262"/>
            <ac:spMk id="22" creationId="{B07C0078-7A6E-0741-B6D0-5248602931AF}"/>
          </ac:spMkLst>
        </pc:spChg>
        <pc:spChg chg="mod">
          <ac:chgData name="Hazel Yadira Hernandez Roque" userId="ab322234-0600-47a6-88f4-ba3e8e5e6b21" providerId="ADAL" clId="{36AFDCF6-FDF9-42B2-999C-43555CA21EE0}" dt="2022-05-25T23:09:48.325" v="1984" actId="20577"/>
          <ac:spMkLst>
            <pc:docMk/>
            <pc:sldMk cId="5048449" sldId="262"/>
            <ac:spMk id="23" creationId="{E68CB8B1-7ED0-E64D-A3DD-1135AD5508CC}"/>
          </ac:spMkLst>
        </pc:spChg>
        <pc:spChg chg="del mod">
          <ac:chgData name="Hazel Yadira Hernandez Roque" userId="ab322234-0600-47a6-88f4-ba3e8e5e6b21" providerId="ADAL" clId="{36AFDCF6-FDF9-42B2-999C-43555CA21EE0}" dt="2022-05-25T21:56:33.913" v="382" actId="478"/>
          <ac:spMkLst>
            <pc:docMk/>
            <pc:sldMk cId="5048449" sldId="262"/>
            <ac:spMk id="27" creationId="{692C892F-5515-8045-864A-D78D0BC5A2FD}"/>
          </ac:spMkLst>
        </pc:spChg>
        <pc:spChg chg="del mod">
          <ac:chgData name="Hazel Yadira Hernandez Roque" userId="ab322234-0600-47a6-88f4-ba3e8e5e6b21" providerId="ADAL" clId="{36AFDCF6-FDF9-42B2-999C-43555CA21EE0}" dt="2022-05-25T21:56:35.781" v="383" actId="478"/>
          <ac:spMkLst>
            <pc:docMk/>
            <pc:sldMk cId="5048449" sldId="262"/>
            <ac:spMk id="28" creationId="{63AA6BB8-95CD-2643-A969-B5C0D1E04B3F}"/>
          </ac:spMkLst>
        </pc:spChg>
        <pc:spChg chg="del">
          <ac:chgData name="Hazel Yadira Hernandez Roque" userId="ab322234-0600-47a6-88f4-ba3e8e5e6b21" providerId="ADAL" clId="{36AFDCF6-FDF9-42B2-999C-43555CA21EE0}" dt="2022-05-25T21:47:52.458" v="134" actId="478"/>
          <ac:spMkLst>
            <pc:docMk/>
            <pc:sldMk cId="5048449" sldId="262"/>
            <ac:spMk id="32" creationId="{6BC53298-F2AC-D24E-A940-1163533E9385}"/>
          </ac:spMkLst>
        </pc:spChg>
        <pc:spChg chg="del mod">
          <ac:chgData name="Hazel Yadira Hernandez Roque" userId="ab322234-0600-47a6-88f4-ba3e8e5e6b21" providerId="ADAL" clId="{36AFDCF6-FDF9-42B2-999C-43555CA21EE0}" dt="2022-05-25T21:47:50.591" v="133" actId="478"/>
          <ac:spMkLst>
            <pc:docMk/>
            <pc:sldMk cId="5048449" sldId="262"/>
            <ac:spMk id="36" creationId="{F92CA289-AD35-DB4C-90C8-E8C927FD9183}"/>
          </ac:spMkLst>
        </pc:spChg>
        <pc:spChg chg="del">
          <ac:chgData name="Hazel Yadira Hernandez Roque" userId="ab322234-0600-47a6-88f4-ba3e8e5e6b21" providerId="ADAL" clId="{36AFDCF6-FDF9-42B2-999C-43555CA21EE0}" dt="2022-05-25T21:48:08.374" v="142" actId="478"/>
          <ac:spMkLst>
            <pc:docMk/>
            <pc:sldMk cId="5048449" sldId="262"/>
            <ac:spMk id="37" creationId="{639C2B70-5D05-434E-8E24-CDFD5BABABEA}"/>
          </ac:spMkLst>
        </pc:spChg>
        <pc:spChg chg="mod">
          <ac:chgData name="Hazel Yadira Hernandez Roque" userId="ab322234-0600-47a6-88f4-ba3e8e5e6b21" providerId="ADAL" clId="{36AFDCF6-FDF9-42B2-999C-43555CA21EE0}" dt="2022-05-26T02:21:38.898" v="5667" actId="20577"/>
          <ac:spMkLst>
            <pc:docMk/>
            <pc:sldMk cId="5048449" sldId="262"/>
            <ac:spMk id="39" creationId="{A294C0B5-CBC5-884C-8C54-3B7A5819A90F}"/>
          </ac:spMkLst>
        </pc:spChg>
        <pc:spChg chg="add mod">
          <ac:chgData name="Hazel Yadira Hernandez Roque" userId="ab322234-0600-47a6-88f4-ba3e8e5e6b21" providerId="ADAL" clId="{36AFDCF6-FDF9-42B2-999C-43555CA21EE0}" dt="2022-05-25T21:59:56.126" v="420" actId="207"/>
          <ac:spMkLst>
            <pc:docMk/>
            <pc:sldMk cId="5048449" sldId="262"/>
            <ac:spMk id="41" creationId="{734EC056-C9D0-475E-A77E-A0096EB58189}"/>
          </ac:spMkLst>
        </pc:spChg>
        <pc:spChg chg="del">
          <ac:chgData name="Hazel Yadira Hernandez Roque" userId="ab322234-0600-47a6-88f4-ba3e8e5e6b21" providerId="ADAL" clId="{36AFDCF6-FDF9-42B2-999C-43555CA21EE0}" dt="2022-05-25T21:47:53.271" v="135" actId="478"/>
          <ac:spMkLst>
            <pc:docMk/>
            <pc:sldMk cId="5048449" sldId="262"/>
            <ac:spMk id="43" creationId="{B567A3E9-3754-C24E-A821-A21E07AC1642}"/>
          </ac:spMkLst>
        </pc:spChg>
        <pc:spChg chg="add mod">
          <ac:chgData name="Hazel Yadira Hernandez Roque" userId="ab322234-0600-47a6-88f4-ba3e8e5e6b21" providerId="ADAL" clId="{36AFDCF6-FDF9-42B2-999C-43555CA21EE0}" dt="2022-05-25T21:59:51.330" v="418" actId="207"/>
          <ac:spMkLst>
            <pc:docMk/>
            <pc:sldMk cId="5048449" sldId="262"/>
            <ac:spMk id="44" creationId="{1784C650-54DB-4B9B-8495-BA73F027A748}"/>
          </ac:spMkLst>
        </pc:spChg>
        <pc:spChg chg="add mod">
          <ac:chgData name="Hazel Yadira Hernandez Roque" userId="ab322234-0600-47a6-88f4-ba3e8e5e6b21" providerId="ADAL" clId="{36AFDCF6-FDF9-42B2-999C-43555CA21EE0}" dt="2022-05-25T21:56:41.229" v="385" actId="1076"/>
          <ac:spMkLst>
            <pc:docMk/>
            <pc:sldMk cId="5048449" sldId="262"/>
            <ac:spMk id="46" creationId="{7DACC957-B636-444F-B1EA-90F6CB9B59C2}"/>
          </ac:spMkLst>
        </pc:spChg>
        <pc:spChg chg="add mod">
          <ac:chgData name="Hazel Yadira Hernandez Roque" userId="ab322234-0600-47a6-88f4-ba3e8e5e6b21" providerId="ADAL" clId="{36AFDCF6-FDF9-42B2-999C-43555CA21EE0}" dt="2022-05-25T21:56:57.527" v="417" actId="1076"/>
          <ac:spMkLst>
            <pc:docMk/>
            <pc:sldMk cId="5048449" sldId="262"/>
            <ac:spMk id="47" creationId="{95831251-E15A-4F67-A3AF-EDF3A8EBAEEB}"/>
          </ac:spMkLst>
        </pc:spChg>
        <pc:spChg chg="del">
          <ac:chgData name="Hazel Yadira Hernandez Roque" userId="ab322234-0600-47a6-88f4-ba3e8e5e6b21" providerId="ADAL" clId="{36AFDCF6-FDF9-42B2-999C-43555CA21EE0}" dt="2022-05-25T21:48:07.527" v="141" actId="478"/>
          <ac:spMkLst>
            <pc:docMk/>
            <pc:sldMk cId="5048449" sldId="262"/>
            <ac:spMk id="56" creationId="{DD2EA873-F06E-1840-9754-3387167A6777}"/>
          </ac:spMkLst>
        </pc:spChg>
        <pc:spChg chg="del">
          <ac:chgData name="Hazel Yadira Hernandez Roque" userId="ab322234-0600-47a6-88f4-ba3e8e5e6b21" providerId="ADAL" clId="{36AFDCF6-FDF9-42B2-999C-43555CA21EE0}" dt="2022-05-25T21:48:09.278" v="143" actId="478"/>
          <ac:spMkLst>
            <pc:docMk/>
            <pc:sldMk cId="5048449" sldId="262"/>
            <ac:spMk id="58" creationId="{493EB02C-8705-C34D-B33B-62F0E4C024F5}"/>
          </ac:spMkLst>
        </pc:spChg>
        <pc:spChg chg="del">
          <ac:chgData name="Hazel Yadira Hernandez Roque" userId="ab322234-0600-47a6-88f4-ba3e8e5e6b21" providerId="ADAL" clId="{36AFDCF6-FDF9-42B2-999C-43555CA21EE0}" dt="2022-05-25T21:48:15.207" v="147" actId="478"/>
          <ac:spMkLst>
            <pc:docMk/>
            <pc:sldMk cId="5048449" sldId="262"/>
            <ac:spMk id="71" creationId="{CD6C4465-7D2D-344D-A872-67DA85E45352}"/>
          </ac:spMkLst>
        </pc:spChg>
        <pc:spChg chg="del">
          <ac:chgData name="Hazel Yadira Hernandez Roque" userId="ab322234-0600-47a6-88f4-ba3e8e5e6b21" providerId="ADAL" clId="{36AFDCF6-FDF9-42B2-999C-43555CA21EE0}" dt="2022-05-25T21:48:16.599" v="148" actId="478"/>
          <ac:spMkLst>
            <pc:docMk/>
            <pc:sldMk cId="5048449" sldId="262"/>
            <ac:spMk id="74" creationId="{B5E27A1D-44A3-0C4A-8ADC-218D9F8AAD4E}"/>
          </ac:spMkLst>
        </pc:spChg>
        <pc:spChg chg="del mod">
          <ac:chgData name="Hazel Yadira Hernandez Roque" userId="ab322234-0600-47a6-88f4-ba3e8e5e6b21" providerId="ADAL" clId="{36AFDCF6-FDF9-42B2-999C-43555CA21EE0}" dt="2022-05-25T21:48:22.635" v="153" actId="478"/>
          <ac:spMkLst>
            <pc:docMk/>
            <pc:sldMk cId="5048449" sldId="262"/>
            <ac:spMk id="76" creationId="{CBED1F06-6A66-834F-8D15-55CF005B6875}"/>
          </ac:spMkLst>
        </pc:spChg>
        <pc:spChg chg="del">
          <ac:chgData name="Hazel Yadira Hernandez Roque" userId="ab322234-0600-47a6-88f4-ba3e8e5e6b21" providerId="ADAL" clId="{36AFDCF6-FDF9-42B2-999C-43555CA21EE0}" dt="2022-05-25T21:48:19.808" v="152" actId="478"/>
          <ac:spMkLst>
            <pc:docMk/>
            <pc:sldMk cId="5048449" sldId="262"/>
            <ac:spMk id="78" creationId="{02A33863-0792-FA44-B82F-698774A0062E}"/>
          </ac:spMkLst>
        </pc:spChg>
        <pc:cxnChg chg="del">
          <ac:chgData name="Hazel Yadira Hernandez Roque" userId="ab322234-0600-47a6-88f4-ba3e8e5e6b21" providerId="ADAL" clId="{36AFDCF6-FDF9-42B2-999C-43555CA21EE0}" dt="2022-05-25T21:47:47.811" v="128" actId="478"/>
          <ac:cxnSpMkLst>
            <pc:docMk/>
            <pc:sldMk cId="5048449" sldId="262"/>
            <ac:cxnSpMk id="30" creationId="{9C7FE8EA-4D71-B347-968F-4C04443BB1EF}"/>
          </ac:cxnSpMkLst>
        </pc:cxnChg>
        <pc:cxnChg chg="del">
          <ac:chgData name="Hazel Yadira Hernandez Roque" userId="ab322234-0600-47a6-88f4-ba3e8e5e6b21" providerId="ADAL" clId="{36AFDCF6-FDF9-42B2-999C-43555CA21EE0}" dt="2022-05-25T21:47:54.500" v="136" actId="478"/>
          <ac:cxnSpMkLst>
            <pc:docMk/>
            <pc:sldMk cId="5048449" sldId="262"/>
            <ac:cxnSpMk id="33" creationId="{88A42CB8-DC26-2641-9CA1-B78FF86320A5}"/>
          </ac:cxnSpMkLst>
        </pc:cxnChg>
        <pc:cxnChg chg="del">
          <ac:chgData name="Hazel Yadira Hernandez Roque" userId="ab322234-0600-47a6-88f4-ba3e8e5e6b21" providerId="ADAL" clId="{36AFDCF6-FDF9-42B2-999C-43555CA21EE0}" dt="2022-05-25T21:47:49.588" v="131" actId="478"/>
          <ac:cxnSpMkLst>
            <pc:docMk/>
            <pc:sldMk cId="5048449" sldId="262"/>
            <ac:cxnSpMk id="35" creationId="{DF810477-E5DA-8147-B6D9-4B213C23080F}"/>
          </ac:cxnSpMkLst>
        </pc:cxnChg>
        <pc:cxnChg chg="del">
          <ac:chgData name="Hazel Yadira Hernandez Roque" userId="ab322234-0600-47a6-88f4-ba3e8e5e6b21" providerId="ADAL" clId="{36AFDCF6-FDF9-42B2-999C-43555CA21EE0}" dt="2022-05-25T21:47:49.080" v="130" actId="478"/>
          <ac:cxnSpMkLst>
            <pc:docMk/>
            <pc:sldMk cId="5048449" sldId="262"/>
            <ac:cxnSpMk id="42" creationId="{B99DB9BF-7461-0445-9AF8-078F57FE3698}"/>
          </ac:cxnSpMkLst>
        </pc:cxnChg>
        <pc:cxnChg chg="del">
          <ac:chgData name="Hazel Yadira Hernandez Roque" userId="ab322234-0600-47a6-88f4-ba3e8e5e6b21" providerId="ADAL" clId="{36AFDCF6-FDF9-42B2-999C-43555CA21EE0}" dt="2022-05-25T21:47:48.395" v="129" actId="478"/>
          <ac:cxnSpMkLst>
            <pc:docMk/>
            <pc:sldMk cId="5048449" sldId="262"/>
            <ac:cxnSpMk id="45" creationId="{BBF4FC67-B72B-4745-BDB9-D2BEC31B11B2}"/>
          </ac:cxnSpMkLst>
        </pc:cxnChg>
        <pc:cxnChg chg="del">
          <ac:chgData name="Hazel Yadira Hernandez Roque" userId="ab322234-0600-47a6-88f4-ba3e8e5e6b21" providerId="ADAL" clId="{36AFDCF6-FDF9-42B2-999C-43555CA21EE0}" dt="2022-05-25T21:48:04.726" v="138" actId="478"/>
          <ac:cxnSpMkLst>
            <pc:docMk/>
            <pc:sldMk cId="5048449" sldId="262"/>
            <ac:cxnSpMk id="55" creationId="{CE2431E6-B379-FB45-AE8F-E96A42EBDE4E}"/>
          </ac:cxnSpMkLst>
        </pc:cxnChg>
        <pc:cxnChg chg="del">
          <ac:chgData name="Hazel Yadira Hernandez Roque" userId="ab322234-0600-47a6-88f4-ba3e8e5e6b21" providerId="ADAL" clId="{36AFDCF6-FDF9-42B2-999C-43555CA21EE0}" dt="2022-05-25T21:48:10.100" v="144" actId="478"/>
          <ac:cxnSpMkLst>
            <pc:docMk/>
            <pc:sldMk cId="5048449" sldId="262"/>
            <ac:cxnSpMk id="57" creationId="{61B87E73-5684-944B-A134-A3E4491BB4D7}"/>
          </ac:cxnSpMkLst>
        </pc:cxnChg>
        <pc:cxnChg chg="del">
          <ac:chgData name="Hazel Yadira Hernandez Roque" userId="ab322234-0600-47a6-88f4-ba3e8e5e6b21" providerId="ADAL" clId="{36AFDCF6-FDF9-42B2-999C-43555CA21EE0}" dt="2022-05-25T21:48:06.168" v="140" actId="478"/>
          <ac:cxnSpMkLst>
            <pc:docMk/>
            <pc:sldMk cId="5048449" sldId="262"/>
            <ac:cxnSpMk id="68" creationId="{094FCD41-6362-E04D-96BE-E5D75E670442}"/>
          </ac:cxnSpMkLst>
        </pc:cxnChg>
        <pc:cxnChg chg="del">
          <ac:chgData name="Hazel Yadira Hernandez Roque" userId="ab322234-0600-47a6-88f4-ba3e8e5e6b21" providerId="ADAL" clId="{36AFDCF6-FDF9-42B2-999C-43555CA21EE0}" dt="2022-05-25T21:48:05.375" v="139" actId="478"/>
          <ac:cxnSpMkLst>
            <pc:docMk/>
            <pc:sldMk cId="5048449" sldId="262"/>
            <ac:cxnSpMk id="69" creationId="{B1A7E8CD-4608-FB4A-9121-16198741E8AA}"/>
          </ac:cxnSpMkLst>
        </pc:cxnChg>
        <pc:cxnChg chg="del">
          <ac:chgData name="Hazel Yadira Hernandez Roque" userId="ab322234-0600-47a6-88f4-ba3e8e5e6b21" providerId="ADAL" clId="{36AFDCF6-FDF9-42B2-999C-43555CA21EE0}" dt="2022-05-25T21:48:14.335" v="146" actId="478"/>
          <ac:cxnSpMkLst>
            <pc:docMk/>
            <pc:sldMk cId="5048449" sldId="262"/>
            <ac:cxnSpMk id="72" creationId="{C1EDB25D-7886-964F-9394-90752481658E}"/>
          </ac:cxnSpMkLst>
        </pc:cxnChg>
        <pc:cxnChg chg="del">
          <ac:chgData name="Hazel Yadira Hernandez Roque" userId="ab322234-0600-47a6-88f4-ba3e8e5e6b21" providerId="ADAL" clId="{36AFDCF6-FDF9-42B2-999C-43555CA21EE0}" dt="2022-05-25T21:48:13.703" v="145" actId="478"/>
          <ac:cxnSpMkLst>
            <pc:docMk/>
            <pc:sldMk cId="5048449" sldId="262"/>
            <ac:cxnSpMk id="75" creationId="{7F40803E-971C-A74F-8F62-226E4ACD573D}"/>
          </ac:cxnSpMkLst>
        </pc:cxnChg>
        <pc:cxnChg chg="del">
          <ac:chgData name="Hazel Yadira Hernandez Roque" userId="ab322234-0600-47a6-88f4-ba3e8e5e6b21" providerId="ADAL" clId="{36AFDCF6-FDF9-42B2-999C-43555CA21EE0}" dt="2022-05-25T21:48:17.207" v="149" actId="478"/>
          <ac:cxnSpMkLst>
            <pc:docMk/>
            <pc:sldMk cId="5048449" sldId="262"/>
            <ac:cxnSpMk id="77" creationId="{E86966D1-6402-6149-985C-7B8CADFF0C06}"/>
          </ac:cxnSpMkLst>
        </pc:cxnChg>
        <pc:cxnChg chg="del">
          <ac:chgData name="Hazel Yadira Hernandez Roque" userId="ab322234-0600-47a6-88f4-ba3e8e5e6b21" providerId="ADAL" clId="{36AFDCF6-FDF9-42B2-999C-43555CA21EE0}" dt="2022-05-25T21:48:17.714" v="150" actId="478"/>
          <ac:cxnSpMkLst>
            <pc:docMk/>
            <pc:sldMk cId="5048449" sldId="262"/>
            <ac:cxnSpMk id="79" creationId="{B79DE358-8D56-AE4F-84E9-89BDFB838D0E}"/>
          </ac:cxnSpMkLst>
        </pc:cxnChg>
      </pc:sldChg>
      <pc:sldChg chg="del">
        <pc:chgData name="Hazel Yadira Hernandez Roque" userId="ab322234-0600-47a6-88f4-ba3e8e5e6b21" providerId="ADAL" clId="{36AFDCF6-FDF9-42B2-999C-43555CA21EE0}" dt="2022-05-25T23:59:08.370" v="4378" actId="47"/>
        <pc:sldMkLst>
          <pc:docMk/>
          <pc:sldMk cId="3144223781" sldId="264"/>
        </pc:sldMkLst>
      </pc:sldChg>
      <pc:sldChg chg="del">
        <pc:chgData name="Hazel Yadira Hernandez Roque" userId="ab322234-0600-47a6-88f4-ba3e8e5e6b21" providerId="ADAL" clId="{36AFDCF6-FDF9-42B2-999C-43555CA21EE0}" dt="2022-05-25T23:59:09.280" v="4379" actId="47"/>
        <pc:sldMkLst>
          <pc:docMk/>
          <pc:sldMk cId="1172432156" sldId="265"/>
        </pc:sldMkLst>
      </pc:sldChg>
      <pc:sldChg chg="modSp mod">
        <pc:chgData name="Hazel Yadira Hernandez Roque" userId="ab322234-0600-47a6-88f4-ba3e8e5e6b21" providerId="ADAL" clId="{36AFDCF6-FDF9-42B2-999C-43555CA21EE0}" dt="2022-05-26T01:50:03.606" v="5616" actId="20577"/>
        <pc:sldMkLst>
          <pc:docMk/>
          <pc:sldMk cId="1659259126" sldId="267"/>
        </pc:sldMkLst>
        <pc:spChg chg="mod">
          <ac:chgData name="Hazel Yadira Hernandez Roque" userId="ab322234-0600-47a6-88f4-ba3e8e5e6b21" providerId="ADAL" clId="{36AFDCF6-FDF9-42B2-999C-43555CA21EE0}" dt="2022-05-26T01:49:43.176" v="5574" actId="20577"/>
          <ac:spMkLst>
            <pc:docMk/>
            <pc:sldMk cId="1659259126" sldId="267"/>
            <ac:spMk id="10" creationId="{AAE8C909-6DA2-E84A-A467-DB134913604B}"/>
          </ac:spMkLst>
        </pc:spChg>
        <pc:spChg chg="mod">
          <ac:chgData name="Hazel Yadira Hernandez Roque" userId="ab322234-0600-47a6-88f4-ba3e8e5e6b21" providerId="ADAL" clId="{36AFDCF6-FDF9-42B2-999C-43555CA21EE0}" dt="2022-05-26T01:50:03.606" v="5616" actId="20577"/>
          <ac:spMkLst>
            <pc:docMk/>
            <pc:sldMk cId="1659259126" sldId="267"/>
            <ac:spMk id="11" creationId="{D2EC946E-B0CF-DC49-AFF6-B4C6F5FE98CD}"/>
          </ac:spMkLst>
        </pc:spChg>
      </pc:sldChg>
      <pc:sldChg chg="del">
        <pc:chgData name="Hazel Yadira Hernandez Roque" userId="ab322234-0600-47a6-88f4-ba3e8e5e6b21" providerId="ADAL" clId="{36AFDCF6-FDF9-42B2-999C-43555CA21EE0}" dt="2022-05-25T23:59:10.160" v="4380" actId="47"/>
        <pc:sldMkLst>
          <pc:docMk/>
          <pc:sldMk cId="2081528745" sldId="268"/>
        </pc:sldMkLst>
      </pc:sldChg>
      <pc:sldChg chg="addSp delSp modSp add del mod">
        <pc:chgData name="Hazel Yadira Hernandez Roque" userId="ab322234-0600-47a6-88f4-ba3e8e5e6b21" providerId="ADAL" clId="{36AFDCF6-FDF9-42B2-999C-43555CA21EE0}" dt="2022-05-26T03:29:56.637" v="7796" actId="14734"/>
        <pc:sldMkLst>
          <pc:docMk/>
          <pc:sldMk cId="697567168" sldId="270"/>
        </pc:sldMkLst>
        <pc:spChg chg="del mod">
          <ac:chgData name="Hazel Yadira Hernandez Roque" userId="ab322234-0600-47a6-88f4-ba3e8e5e6b21" providerId="ADAL" clId="{36AFDCF6-FDF9-42B2-999C-43555CA21EE0}" dt="2022-05-25T23:59:34.484" v="4397" actId="478"/>
          <ac:spMkLst>
            <pc:docMk/>
            <pc:sldMk cId="697567168" sldId="270"/>
            <ac:spMk id="17" creationId="{338D0476-202B-FF46-9A09-29C4F42F6F33}"/>
          </ac:spMkLst>
        </pc:spChg>
        <pc:spChg chg="add mod">
          <ac:chgData name="Hazel Yadira Hernandez Roque" userId="ab322234-0600-47a6-88f4-ba3e8e5e6b21" providerId="ADAL" clId="{36AFDCF6-FDF9-42B2-999C-43555CA21EE0}" dt="2022-05-26T03:26:57.516" v="7482" actId="20577"/>
          <ac:spMkLst>
            <pc:docMk/>
            <pc:sldMk cId="697567168" sldId="270"/>
            <ac:spMk id="17" creationId="{5CB303E0-D5BE-4913-B5F0-19F7FA884803}"/>
          </ac:spMkLst>
        </pc:spChg>
        <pc:spChg chg="del mod">
          <ac:chgData name="Hazel Yadira Hernandez Roque" userId="ab322234-0600-47a6-88f4-ba3e8e5e6b21" providerId="ADAL" clId="{36AFDCF6-FDF9-42B2-999C-43555CA21EE0}" dt="2022-05-25T23:59:36.198" v="4399" actId="478"/>
          <ac:spMkLst>
            <pc:docMk/>
            <pc:sldMk cId="697567168" sldId="270"/>
            <ac:spMk id="31" creationId="{56CBA567-3525-7B49-B567-8E212EEEA714}"/>
          </ac:spMkLst>
        </pc:spChg>
        <pc:spChg chg="add mod">
          <ac:chgData name="Hazel Yadira Hernandez Roque" userId="ab322234-0600-47a6-88f4-ba3e8e5e6b21" providerId="ADAL" clId="{36AFDCF6-FDF9-42B2-999C-43555CA21EE0}" dt="2022-05-26T00:06:13.244" v="4464" actId="20577"/>
          <ac:spMkLst>
            <pc:docMk/>
            <pc:sldMk cId="697567168" sldId="270"/>
            <ac:spMk id="32" creationId="{2F7C1D51-82AB-460E-BA2A-182ED76B3776}"/>
          </ac:spMkLst>
        </pc:spChg>
        <pc:spChg chg="add mod">
          <ac:chgData name="Hazel Yadira Hernandez Roque" userId="ab322234-0600-47a6-88f4-ba3e8e5e6b21" providerId="ADAL" clId="{36AFDCF6-FDF9-42B2-999C-43555CA21EE0}" dt="2022-05-26T00:06:03.422" v="4448"/>
          <ac:spMkLst>
            <pc:docMk/>
            <pc:sldMk cId="697567168" sldId="270"/>
            <ac:spMk id="34" creationId="{D17586E1-4CB5-43B2-B90C-E43E09009EBD}"/>
          </ac:spMkLst>
        </pc:spChg>
        <pc:spChg chg="mod">
          <ac:chgData name="Hazel Yadira Hernandez Roque" userId="ab322234-0600-47a6-88f4-ba3e8e5e6b21" providerId="ADAL" clId="{36AFDCF6-FDF9-42B2-999C-43555CA21EE0}" dt="2022-05-26T00:06:07.922" v="4449"/>
          <ac:spMkLst>
            <pc:docMk/>
            <pc:sldMk cId="697567168" sldId="270"/>
            <ac:spMk id="36" creationId="{3F24B5D9-FD85-4A75-A281-6412C3EF2166}"/>
          </ac:spMkLst>
        </pc:spChg>
        <pc:spChg chg="del">
          <ac:chgData name="Hazel Yadira Hernandez Roque" userId="ab322234-0600-47a6-88f4-ba3e8e5e6b21" providerId="ADAL" clId="{36AFDCF6-FDF9-42B2-999C-43555CA21EE0}" dt="2022-05-25T23:59:37.386" v="4400" actId="478"/>
          <ac:spMkLst>
            <pc:docMk/>
            <pc:sldMk cId="697567168" sldId="270"/>
            <ac:spMk id="72" creationId="{34D76716-749C-E94D-B82A-431A3AB3E7F0}"/>
          </ac:spMkLst>
        </pc:spChg>
        <pc:spChg chg="del mod">
          <ac:chgData name="Hazel Yadira Hernandez Roque" userId="ab322234-0600-47a6-88f4-ba3e8e5e6b21" providerId="ADAL" clId="{36AFDCF6-FDF9-42B2-999C-43555CA21EE0}" dt="2022-05-25T23:59:38.443" v="4402" actId="478"/>
          <ac:spMkLst>
            <pc:docMk/>
            <pc:sldMk cId="697567168" sldId="270"/>
            <ac:spMk id="80" creationId="{6BC71C6B-32E4-3147-91DC-9B13F16D8EAC}"/>
          </ac:spMkLst>
        </pc:spChg>
        <pc:spChg chg="del">
          <ac:chgData name="Hazel Yadira Hernandez Roque" userId="ab322234-0600-47a6-88f4-ba3e8e5e6b21" providerId="ADAL" clId="{36AFDCF6-FDF9-42B2-999C-43555CA21EE0}" dt="2022-05-26T00:00:10.855" v="4422" actId="478"/>
          <ac:spMkLst>
            <pc:docMk/>
            <pc:sldMk cId="697567168" sldId="270"/>
            <ac:spMk id="82" creationId="{02F9095B-1D5F-904F-BDB9-F9F7BE81F387}"/>
          </ac:spMkLst>
        </pc:spChg>
        <pc:spChg chg="del">
          <ac:chgData name="Hazel Yadira Hernandez Roque" userId="ab322234-0600-47a6-88f4-ba3e8e5e6b21" providerId="ADAL" clId="{36AFDCF6-FDF9-42B2-999C-43555CA21EE0}" dt="2022-05-26T00:00:00.328" v="4416" actId="478"/>
          <ac:spMkLst>
            <pc:docMk/>
            <pc:sldMk cId="697567168" sldId="270"/>
            <ac:spMk id="89" creationId="{88F8C1D9-582B-7F4D-9626-8B01DCA09069}"/>
          </ac:spMkLst>
        </pc:spChg>
        <pc:spChg chg="del">
          <ac:chgData name="Hazel Yadira Hernandez Roque" userId="ab322234-0600-47a6-88f4-ba3e8e5e6b21" providerId="ADAL" clId="{36AFDCF6-FDF9-42B2-999C-43555CA21EE0}" dt="2022-05-26T00:00:09.482" v="4421" actId="478"/>
          <ac:spMkLst>
            <pc:docMk/>
            <pc:sldMk cId="697567168" sldId="270"/>
            <ac:spMk id="90" creationId="{4AE5B482-9B6C-CB4F-BF82-1BCCFF0AB294}"/>
          </ac:spMkLst>
        </pc:spChg>
        <pc:spChg chg="del">
          <ac:chgData name="Hazel Yadira Hernandez Roque" userId="ab322234-0600-47a6-88f4-ba3e8e5e6b21" providerId="ADAL" clId="{36AFDCF6-FDF9-42B2-999C-43555CA21EE0}" dt="2022-05-26T00:00:08.066" v="4420" actId="478"/>
          <ac:spMkLst>
            <pc:docMk/>
            <pc:sldMk cId="697567168" sldId="270"/>
            <ac:spMk id="91" creationId="{48E5C195-71F7-0C4D-839A-4E31699E288C}"/>
          </ac:spMkLst>
        </pc:spChg>
        <pc:spChg chg="del">
          <ac:chgData name="Hazel Yadira Hernandez Roque" userId="ab322234-0600-47a6-88f4-ba3e8e5e6b21" providerId="ADAL" clId="{36AFDCF6-FDF9-42B2-999C-43555CA21EE0}" dt="2022-05-26T00:00:06.676" v="4419" actId="478"/>
          <ac:spMkLst>
            <pc:docMk/>
            <pc:sldMk cId="697567168" sldId="270"/>
            <ac:spMk id="92" creationId="{119C4D29-3A8B-734F-BD72-99813C26BDA6}"/>
          </ac:spMkLst>
        </pc:spChg>
        <pc:spChg chg="del">
          <ac:chgData name="Hazel Yadira Hernandez Roque" userId="ab322234-0600-47a6-88f4-ba3e8e5e6b21" providerId="ADAL" clId="{36AFDCF6-FDF9-42B2-999C-43555CA21EE0}" dt="2022-05-26T00:00:05.500" v="4418" actId="478"/>
          <ac:spMkLst>
            <pc:docMk/>
            <pc:sldMk cId="697567168" sldId="270"/>
            <ac:spMk id="93" creationId="{FB537B58-5C30-1049-BAEC-99C6804B3546}"/>
          </ac:spMkLst>
        </pc:spChg>
        <pc:spChg chg="del">
          <ac:chgData name="Hazel Yadira Hernandez Roque" userId="ab322234-0600-47a6-88f4-ba3e8e5e6b21" providerId="ADAL" clId="{36AFDCF6-FDF9-42B2-999C-43555CA21EE0}" dt="2022-05-26T00:00:04.271" v="4417" actId="478"/>
          <ac:spMkLst>
            <pc:docMk/>
            <pc:sldMk cId="697567168" sldId="270"/>
            <ac:spMk id="94" creationId="{D1A3E13C-4173-4144-8117-70AF9557D22E}"/>
          </ac:spMkLst>
        </pc:spChg>
        <pc:spChg chg="del mod">
          <ac:chgData name="Hazel Yadira Hernandez Roque" userId="ab322234-0600-47a6-88f4-ba3e8e5e6b21" providerId="ADAL" clId="{36AFDCF6-FDF9-42B2-999C-43555CA21EE0}" dt="2022-05-25T23:59:58.111" v="4415" actId="478"/>
          <ac:spMkLst>
            <pc:docMk/>
            <pc:sldMk cId="697567168" sldId="270"/>
            <ac:spMk id="98" creationId="{455B4D33-5AE7-8F40-8758-2B051A910245}"/>
          </ac:spMkLst>
        </pc:spChg>
        <pc:spChg chg="del">
          <ac:chgData name="Hazel Yadira Hernandez Roque" userId="ab322234-0600-47a6-88f4-ba3e8e5e6b21" providerId="ADAL" clId="{36AFDCF6-FDF9-42B2-999C-43555CA21EE0}" dt="2022-05-25T23:59:39.678" v="4403" actId="478"/>
          <ac:spMkLst>
            <pc:docMk/>
            <pc:sldMk cId="697567168" sldId="270"/>
            <ac:spMk id="101" creationId="{D9D0B572-F11C-FB44-9472-AD6D6B5EB4B2}"/>
          </ac:spMkLst>
        </pc:spChg>
        <pc:spChg chg="del mod">
          <ac:chgData name="Hazel Yadira Hernandez Roque" userId="ab322234-0600-47a6-88f4-ba3e8e5e6b21" providerId="ADAL" clId="{36AFDCF6-FDF9-42B2-999C-43555CA21EE0}" dt="2022-05-25T23:59:54.698" v="4413" actId="478"/>
          <ac:spMkLst>
            <pc:docMk/>
            <pc:sldMk cId="697567168" sldId="270"/>
            <ac:spMk id="102" creationId="{6A91234F-5976-014D-B7B1-3588A2E6CDE8}"/>
          </ac:spMkLst>
        </pc:spChg>
        <pc:spChg chg="del mod">
          <ac:chgData name="Hazel Yadira Hernandez Roque" userId="ab322234-0600-47a6-88f4-ba3e8e5e6b21" providerId="ADAL" clId="{36AFDCF6-FDF9-42B2-999C-43555CA21EE0}" dt="2022-05-25T23:59:40.818" v="4405" actId="478"/>
          <ac:spMkLst>
            <pc:docMk/>
            <pc:sldMk cId="697567168" sldId="270"/>
            <ac:spMk id="104" creationId="{01B1A400-5CFA-FF47-8302-ECA23E9B63A2}"/>
          </ac:spMkLst>
        </pc:spChg>
        <pc:spChg chg="del">
          <ac:chgData name="Hazel Yadira Hernandez Roque" userId="ab322234-0600-47a6-88f4-ba3e8e5e6b21" providerId="ADAL" clId="{36AFDCF6-FDF9-42B2-999C-43555CA21EE0}" dt="2022-05-25T23:59:51.050" v="4411" actId="478"/>
          <ac:spMkLst>
            <pc:docMk/>
            <pc:sldMk cId="697567168" sldId="270"/>
            <ac:spMk id="105" creationId="{59EA0734-6985-6842-90F5-0F9547FDEDC2}"/>
          </ac:spMkLst>
        </pc:spChg>
        <pc:spChg chg="del">
          <ac:chgData name="Hazel Yadira Hernandez Roque" userId="ab322234-0600-47a6-88f4-ba3e8e5e6b21" providerId="ADAL" clId="{36AFDCF6-FDF9-42B2-999C-43555CA21EE0}" dt="2022-05-25T23:59:43.009" v="4406" actId="478"/>
          <ac:spMkLst>
            <pc:docMk/>
            <pc:sldMk cId="697567168" sldId="270"/>
            <ac:spMk id="128" creationId="{6207B2F2-2820-F343-9719-C6834053A6C3}"/>
          </ac:spMkLst>
        </pc:spChg>
        <pc:spChg chg="del">
          <ac:chgData name="Hazel Yadira Hernandez Roque" userId="ab322234-0600-47a6-88f4-ba3e8e5e6b21" providerId="ADAL" clId="{36AFDCF6-FDF9-42B2-999C-43555CA21EE0}" dt="2022-05-25T23:59:48.578" v="4410" actId="478"/>
          <ac:spMkLst>
            <pc:docMk/>
            <pc:sldMk cId="697567168" sldId="270"/>
            <ac:spMk id="129" creationId="{5C375C3E-57FB-F546-8DC1-6CDB44F5A46F}"/>
          </ac:spMkLst>
        </pc:spChg>
        <pc:spChg chg="del mod">
          <ac:chgData name="Hazel Yadira Hernandez Roque" userId="ab322234-0600-47a6-88f4-ba3e8e5e6b21" providerId="ADAL" clId="{36AFDCF6-FDF9-42B2-999C-43555CA21EE0}" dt="2022-05-25T23:59:44.235" v="4408" actId="478"/>
          <ac:spMkLst>
            <pc:docMk/>
            <pc:sldMk cId="697567168" sldId="270"/>
            <ac:spMk id="131" creationId="{1EB75799-8733-F742-AF89-0CEEBDC68A26}"/>
          </ac:spMkLst>
        </pc:spChg>
        <pc:spChg chg="del">
          <ac:chgData name="Hazel Yadira Hernandez Roque" userId="ab322234-0600-47a6-88f4-ba3e8e5e6b21" providerId="ADAL" clId="{36AFDCF6-FDF9-42B2-999C-43555CA21EE0}" dt="2022-05-25T23:59:46.752" v="4409" actId="478"/>
          <ac:spMkLst>
            <pc:docMk/>
            <pc:sldMk cId="697567168" sldId="270"/>
            <ac:spMk id="132" creationId="{BAD7CA84-56F7-2343-A982-C23FD2C48850}"/>
          </ac:spMkLst>
        </pc:spChg>
        <pc:grpChg chg="add mod">
          <ac:chgData name="Hazel Yadira Hernandez Roque" userId="ab322234-0600-47a6-88f4-ba3e8e5e6b21" providerId="ADAL" clId="{36AFDCF6-FDF9-42B2-999C-43555CA21EE0}" dt="2022-05-26T00:06:07.922" v="4449"/>
          <ac:grpSpMkLst>
            <pc:docMk/>
            <pc:sldMk cId="697567168" sldId="270"/>
            <ac:grpSpMk id="35" creationId="{D51E878A-DC0A-4A1D-AF87-DB887496AD28}"/>
          </ac:grpSpMkLst>
        </pc:grpChg>
        <pc:graphicFrameChg chg="add del mod modGraphic">
          <ac:chgData name="Hazel Yadira Hernandez Roque" userId="ab322234-0600-47a6-88f4-ba3e8e5e6b21" providerId="ADAL" clId="{36AFDCF6-FDF9-42B2-999C-43555CA21EE0}" dt="2022-05-26T01:01:06.764" v="4607" actId="478"/>
          <ac:graphicFrameMkLst>
            <pc:docMk/>
            <pc:sldMk cId="697567168" sldId="270"/>
            <ac:graphicFrameMk id="2" creationId="{4DA3540B-B3A1-47EA-A61F-115BCA47A93F}"/>
          </ac:graphicFrameMkLst>
        </pc:graphicFrameChg>
        <pc:graphicFrameChg chg="add del mod">
          <ac:chgData name="Hazel Yadira Hernandez Roque" userId="ab322234-0600-47a6-88f4-ba3e8e5e6b21" providerId="ADAL" clId="{36AFDCF6-FDF9-42B2-999C-43555CA21EE0}" dt="2022-05-26T01:01:04.382" v="4606" actId="478"/>
          <ac:graphicFrameMkLst>
            <pc:docMk/>
            <pc:sldMk cId="697567168" sldId="270"/>
            <ac:graphicFrameMk id="3" creationId="{08E15154-38AD-4AFE-9713-C75480748382}"/>
          </ac:graphicFrameMkLst>
        </pc:graphicFrameChg>
        <pc:graphicFrameChg chg="add mod modGraphic">
          <ac:chgData name="Hazel Yadira Hernandez Roque" userId="ab322234-0600-47a6-88f4-ba3e8e5e6b21" providerId="ADAL" clId="{36AFDCF6-FDF9-42B2-999C-43555CA21EE0}" dt="2022-05-26T03:29:56.637" v="7796" actId="14734"/>
          <ac:graphicFrameMkLst>
            <pc:docMk/>
            <pc:sldMk cId="697567168" sldId="270"/>
            <ac:graphicFrameMk id="4" creationId="{79581357-2A4E-4FCE-AACA-E3A54B5F2D8E}"/>
          </ac:graphicFrameMkLst>
        </pc:graphicFrameChg>
        <pc:picChg chg="mod">
          <ac:chgData name="Hazel Yadira Hernandez Roque" userId="ab322234-0600-47a6-88f4-ba3e8e5e6b21" providerId="ADAL" clId="{36AFDCF6-FDF9-42B2-999C-43555CA21EE0}" dt="2022-05-26T00:06:07.922" v="4449"/>
          <ac:picMkLst>
            <pc:docMk/>
            <pc:sldMk cId="697567168" sldId="270"/>
            <ac:picMk id="37" creationId="{48855169-2F2C-4F90-A818-89856C5D345A}"/>
          </ac:picMkLst>
        </pc:picChg>
      </pc:sldChg>
      <pc:sldChg chg="del">
        <pc:chgData name="Hazel Yadira Hernandez Roque" userId="ab322234-0600-47a6-88f4-ba3e8e5e6b21" providerId="ADAL" clId="{36AFDCF6-FDF9-42B2-999C-43555CA21EE0}" dt="2022-05-25T21:44:17.697" v="41" actId="47"/>
        <pc:sldMkLst>
          <pc:docMk/>
          <pc:sldMk cId="2484929252" sldId="271"/>
        </pc:sldMkLst>
      </pc:sldChg>
      <pc:sldChg chg="del">
        <pc:chgData name="Hazel Yadira Hernandez Roque" userId="ab322234-0600-47a6-88f4-ba3e8e5e6b21" providerId="ADAL" clId="{36AFDCF6-FDF9-42B2-999C-43555CA21EE0}" dt="2022-05-25T21:44:18.070" v="42" actId="47"/>
        <pc:sldMkLst>
          <pc:docMk/>
          <pc:sldMk cId="2849212497" sldId="272"/>
        </pc:sldMkLst>
      </pc:sldChg>
      <pc:sldChg chg="del">
        <pc:chgData name="Hazel Yadira Hernandez Roque" userId="ab322234-0600-47a6-88f4-ba3e8e5e6b21" providerId="ADAL" clId="{36AFDCF6-FDF9-42B2-999C-43555CA21EE0}" dt="2022-05-26T00:02:03.651" v="4424" actId="47"/>
        <pc:sldMkLst>
          <pc:docMk/>
          <pc:sldMk cId="3669696315" sldId="275"/>
        </pc:sldMkLst>
      </pc:sldChg>
      <pc:sldChg chg="del">
        <pc:chgData name="Hazel Yadira Hernandez Roque" userId="ab322234-0600-47a6-88f4-ba3e8e5e6b21" providerId="ADAL" clId="{36AFDCF6-FDF9-42B2-999C-43555CA21EE0}" dt="2022-05-26T00:02:03.896" v="4425" actId="47"/>
        <pc:sldMkLst>
          <pc:docMk/>
          <pc:sldMk cId="1990095806" sldId="276"/>
        </pc:sldMkLst>
      </pc:sldChg>
      <pc:sldChg chg="del">
        <pc:chgData name="Hazel Yadira Hernandez Roque" userId="ab322234-0600-47a6-88f4-ba3e8e5e6b21" providerId="ADAL" clId="{36AFDCF6-FDF9-42B2-999C-43555CA21EE0}" dt="2022-05-26T00:02:02.871" v="4423" actId="47"/>
        <pc:sldMkLst>
          <pc:docMk/>
          <pc:sldMk cId="552896412" sldId="277"/>
        </pc:sldMkLst>
      </pc:sldChg>
      <pc:sldChg chg="del">
        <pc:chgData name="Hazel Yadira Hernandez Roque" userId="ab322234-0600-47a6-88f4-ba3e8e5e6b21" providerId="ADAL" clId="{36AFDCF6-FDF9-42B2-999C-43555CA21EE0}" dt="2022-05-25T23:59:11.430" v="4381" actId="47"/>
        <pc:sldMkLst>
          <pc:docMk/>
          <pc:sldMk cId="2752143236" sldId="278"/>
        </pc:sldMkLst>
      </pc:sldChg>
      <pc:sldChg chg="del">
        <pc:chgData name="Hazel Yadira Hernandez Roque" userId="ab322234-0600-47a6-88f4-ba3e8e5e6b21" providerId="ADAL" clId="{36AFDCF6-FDF9-42B2-999C-43555CA21EE0}" dt="2022-05-25T21:44:18.473" v="43" actId="47"/>
        <pc:sldMkLst>
          <pc:docMk/>
          <pc:sldMk cId="2001596559" sldId="280"/>
        </pc:sldMkLst>
      </pc:sldChg>
      <pc:sldChg chg="addSp delSp modSp mod">
        <pc:chgData name="Hazel Yadira Hernandez Roque" userId="ab322234-0600-47a6-88f4-ba3e8e5e6b21" providerId="ADAL" clId="{36AFDCF6-FDF9-42B2-999C-43555CA21EE0}" dt="2022-05-26T03:25:30.038" v="7372" actId="113"/>
        <pc:sldMkLst>
          <pc:docMk/>
          <pc:sldMk cId="1926286998" sldId="281"/>
        </pc:sldMkLst>
        <pc:spChg chg="del">
          <ac:chgData name="Hazel Yadira Hernandez Roque" userId="ab322234-0600-47a6-88f4-ba3e8e5e6b21" providerId="ADAL" clId="{36AFDCF6-FDF9-42B2-999C-43555CA21EE0}" dt="2022-05-25T21:46:22.552" v="108" actId="478"/>
          <ac:spMkLst>
            <pc:docMk/>
            <pc:sldMk cId="1926286998" sldId="281"/>
            <ac:spMk id="6" creationId="{B0C0249F-D811-7749-9180-86341AB4B013}"/>
          </ac:spMkLst>
        </pc:spChg>
        <pc:spChg chg="del mod">
          <ac:chgData name="Hazel Yadira Hernandez Roque" userId="ab322234-0600-47a6-88f4-ba3e8e5e6b21" providerId="ADAL" clId="{36AFDCF6-FDF9-42B2-999C-43555CA21EE0}" dt="2022-05-26T02:59:24.945" v="6695" actId="478"/>
          <ac:spMkLst>
            <pc:docMk/>
            <pc:sldMk cId="1926286998" sldId="281"/>
            <ac:spMk id="9" creationId="{538D5EC9-5CB7-024B-9402-CE7493FF3571}"/>
          </ac:spMkLst>
        </pc:spChg>
        <pc:spChg chg="add del mod">
          <ac:chgData name="Hazel Yadira Hernandez Roque" userId="ab322234-0600-47a6-88f4-ba3e8e5e6b21" providerId="ADAL" clId="{36AFDCF6-FDF9-42B2-999C-43555CA21EE0}" dt="2022-05-25T23:06:16.231" v="1783" actId="20577"/>
          <ac:spMkLst>
            <pc:docMk/>
            <pc:sldMk cId="1926286998" sldId="281"/>
            <ac:spMk id="10" creationId="{631D3523-4296-A04F-9BA2-F1B319F187F2}"/>
          </ac:spMkLst>
        </pc:spChg>
        <pc:spChg chg="mod">
          <ac:chgData name="Hazel Yadira Hernandez Roque" userId="ab322234-0600-47a6-88f4-ba3e8e5e6b21" providerId="ADAL" clId="{36AFDCF6-FDF9-42B2-999C-43555CA21EE0}" dt="2022-05-25T23:12:07.911" v="2219" actId="20577"/>
          <ac:spMkLst>
            <pc:docMk/>
            <pc:sldMk cId="1926286998" sldId="281"/>
            <ac:spMk id="13" creationId="{0C16702F-C09A-C044-8DF6-F16F904E8C1D}"/>
          </ac:spMkLst>
        </pc:spChg>
        <pc:spChg chg="del">
          <ac:chgData name="Hazel Yadira Hernandez Roque" userId="ab322234-0600-47a6-88f4-ba3e8e5e6b21" providerId="ADAL" clId="{36AFDCF6-FDF9-42B2-999C-43555CA21EE0}" dt="2022-05-25T21:46:25.117" v="109" actId="478"/>
          <ac:spMkLst>
            <pc:docMk/>
            <pc:sldMk cId="1926286998" sldId="281"/>
            <ac:spMk id="18" creationId="{5E616C01-06E5-F043-8B12-0AA15FC13486}"/>
          </ac:spMkLst>
        </pc:spChg>
        <pc:spChg chg="del mod">
          <ac:chgData name="Hazel Yadira Hernandez Roque" userId="ab322234-0600-47a6-88f4-ba3e8e5e6b21" providerId="ADAL" clId="{36AFDCF6-FDF9-42B2-999C-43555CA21EE0}" dt="2022-05-25T21:46:28.212" v="111" actId="478"/>
          <ac:spMkLst>
            <pc:docMk/>
            <pc:sldMk cId="1926286998" sldId="281"/>
            <ac:spMk id="19" creationId="{B9DB39AA-2E62-8D40-AFD5-575EDF7B8667}"/>
          </ac:spMkLst>
        </pc:spChg>
        <pc:spChg chg="add mod">
          <ac:chgData name="Hazel Yadira Hernandez Roque" userId="ab322234-0600-47a6-88f4-ba3e8e5e6b21" providerId="ADAL" clId="{36AFDCF6-FDF9-42B2-999C-43555CA21EE0}" dt="2022-05-26T03:25:30.038" v="7372" actId="113"/>
          <ac:spMkLst>
            <pc:docMk/>
            <pc:sldMk cId="1926286998" sldId="281"/>
            <ac:spMk id="21" creationId="{14843F04-5A56-4053-85C4-BAC418464EE4}"/>
          </ac:spMkLst>
        </pc:spChg>
        <pc:picChg chg="add del mod">
          <ac:chgData name="Hazel Yadira Hernandez Roque" userId="ab322234-0600-47a6-88f4-ba3e8e5e6b21" providerId="ADAL" clId="{36AFDCF6-FDF9-42B2-999C-43555CA21EE0}" dt="2022-05-25T23:48:55.281" v="4267" actId="478"/>
          <ac:picMkLst>
            <pc:docMk/>
            <pc:sldMk cId="1926286998" sldId="281"/>
            <ac:picMk id="3" creationId="{FF4F07BB-FCCC-4F82-8AB8-AC2BB0CFCE60}"/>
          </ac:picMkLst>
        </pc:picChg>
        <pc:picChg chg="add del mod">
          <ac:chgData name="Hazel Yadira Hernandez Roque" userId="ab322234-0600-47a6-88f4-ba3e8e5e6b21" providerId="ADAL" clId="{36AFDCF6-FDF9-42B2-999C-43555CA21EE0}" dt="2022-05-25T23:51:59.910" v="4273" actId="478"/>
          <ac:picMkLst>
            <pc:docMk/>
            <pc:sldMk cId="1926286998" sldId="281"/>
            <ac:picMk id="11" creationId="{02F81B2F-AE0A-4CE5-9CF7-3F39DB90F507}"/>
          </ac:picMkLst>
        </pc:picChg>
        <pc:picChg chg="add mod">
          <ac:chgData name="Hazel Yadira Hernandez Roque" userId="ab322234-0600-47a6-88f4-ba3e8e5e6b21" providerId="ADAL" clId="{36AFDCF6-FDF9-42B2-999C-43555CA21EE0}" dt="2022-05-25T23:52:44.768" v="4277" actId="1076"/>
          <ac:picMkLst>
            <pc:docMk/>
            <pc:sldMk cId="1926286998" sldId="281"/>
            <ac:picMk id="14" creationId="{E058C553-49A0-439C-AC2A-C834E9460261}"/>
          </ac:picMkLst>
        </pc:picChg>
        <pc:cxnChg chg="del">
          <ac:chgData name="Hazel Yadira Hernandez Roque" userId="ab322234-0600-47a6-88f4-ba3e8e5e6b21" providerId="ADAL" clId="{36AFDCF6-FDF9-42B2-999C-43555CA21EE0}" dt="2022-05-25T21:46:21.263" v="107" actId="478"/>
          <ac:cxnSpMkLst>
            <pc:docMk/>
            <pc:sldMk cId="1926286998" sldId="281"/>
            <ac:cxnSpMk id="4" creationId="{521EB713-DFAA-2E4A-ADB6-66504172F1C8}"/>
          </ac:cxnSpMkLst>
        </pc:cxnChg>
      </pc:sldChg>
      <pc:sldChg chg="addSp delSp modSp mod">
        <pc:chgData name="Hazel Yadira Hernandez Roque" userId="ab322234-0600-47a6-88f4-ba3e8e5e6b21" providerId="ADAL" clId="{36AFDCF6-FDF9-42B2-999C-43555CA21EE0}" dt="2022-05-26T03:26:17.541" v="7443" actId="113"/>
        <pc:sldMkLst>
          <pc:docMk/>
          <pc:sldMk cId="1986376479" sldId="282"/>
        </pc:sldMkLst>
        <pc:spChg chg="mod">
          <ac:chgData name="Hazel Yadira Hernandez Roque" userId="ab322234-0600-47a6-88f4-ba3e8e5e6b21" providerId="ADAL" clId="{36AFDCF6-FDF9-42B2-999C-43555CA21EE0}" dt="2022-05-26T03:26:17.541" v="7443" actId="113"/>
          <ac:spMkLst>
            <pc:docMk/>
            <pc:sldMk cId="1986376479" sldId="282"/>
            <ac:spMk id="9" creationId="{538D5EC9-5CB7-024B-9402-CE7493FF3571}"/>
          </ac:spMkLst>
        </pc:spChg>
        <pc:spChg chg="del">
          <ac:chgData name="Hazel Yadira Hernandez Roque" userId="ab322234-0600-47a6-88f4-ba3e8e5e6b21" providerId="ADAL" clId="{36AFDCF6-FDF9-42B2-999C-43555CA21EE0}" dt="2022-05-25T23:53:37.096" v="4290" actId="478"/>
          <ac:spMkLst>
            <pc:docMk/>
            <pc:sldMk cId="1986376479" sldId="282"/>
            <ac:spMk id="10" creationId="{631D3523-4296-A04F-9BA2-F1B319F187F2}"/>
          </ac:spMkLst>
        </pc:spChg>
        <pc:spChg chg="del">
          <ac:chgData name="Hazel Yadira Hernandez Roque" userId="ab322234-0600-47a6-88f4-ba3e8e5e6b21" providerId="ADAL" clId="{36AFDCF6-FDF9-42B2-999C-43555CA21EE0}" dt="2022-05-25T23:53:11.561" v="4278" actId="478"/>
          <ac:spMkLst>
            <pc:docMk/>
            <pc:sldMk cId="1986376479" sldId="282"/>
            <ac:spMk id="16" creationId="{87C78F0E-F488-544D-B7EC-B481A70F324A}"/>
          </ac:spMkLst>
        </pc:spChg>
        <pc:spChg chg="add mod">
          <ac:chgData name="Hazel Yadira Hernandez Roque" userId="ab322234-0600-47a6-88f4-ba3e8e5e6b21" providerId="ADAL" clId="{36AFDCF6-FDF9-42B2-999C-43555CA21EE0}" dt="2022-05-25T23:55:11.038" v="4355" actId="20577"/>
          <ac:spMkLst>
            <pc:docMk/>
            <pc:sldMk cId="1986376479" sldId="282"/>
            <ac:spMk id="24" creationId="{9B89D646-D307-43F9-B335-3A58D9BE205F}"/>
          </ac:spMkLst>
        </pc:spChg>
        <pc:spChg chg="del">
          <ac:chgData name="Hazel Yadira Hernandez Roque" userId="ab322234-0600-47a6-88f4-ba3e8e5e6b21" providerId="ADAL" clId="{36AFDCF6-FDF9-42B2-999C-43555CA21EE0}" dt="2022-05-25T23:53:13.176" v="4279" actId="478"/>
          <ac:spMkLst>
            <pc:docMk/>
            <pc:sldMk cId="1986376479" sldId="282"/>
            <ac:spMk id="37" creationId="{3B49F3B7-0C7B-A74F-B6EC-66315C81E764}"/>
          </ac:spMkLst>
        </pc:spChg>
        <pc:spChg chg="del">
          <ac:chgData name="Hazel Yadira Hernandez Roque" userId="ab322234-0600-47a6-88f4-ba3e8e5e6b21" providerId="ADAL" clId="{36AFDCF6-FDF9-42B2-999C-43555CA21EE0}" dt="2022-05-25T23:53:18.494" v="4283" actId="478"/>
          <ac:spMkLst>
            <pc:docMk/>
            <pc:sldMk cId="1986376479" sldId="282"/>
            <ac:spMk id="38" creationId="{506BD647-8419-1E4A-BD36-1D396C61E4EA}"/>
          </ac:spMkLst>
        </pc:spChg>
        <pc:picChg chg="add mod">
          <ac:chgData name="Hazel Yadira Hernandez Roque" userId="ab322234-0600-47a6-88f4-ba3e8e5e6b21" providerId="ADAL" clId="{36AFDCF6-FDF9-42B2-999C-43555CA21EE0}" dt="2022-05-25T23:55:42.591" v="4360" actId="1076"/>
          <ac:picMkLst>
            <pc:docMk/>
            <pc:sldMk cId="1986376479" sldId="282"/>
            <ac:picMk id="4" creationId="{44586469-4923-4361-BA4C-66F4F9A4B5C2}"/>
          </ac:picMkLst>
        </pc:picChg>
        <pc:picChg chg="del">
          <ac:chgData name="Hazel Yadira Hernandez Roque" userId="ab322234-0600-47a6-88f4-ba3e8e5e6b21" providerId="ADAL" clId="{36AFDCF6-FDF9-42B2-999C-43555CA21EE0}" dt="2022-05-25T23:53:28.730" v="4289" actId="478"/>
          <ac:picMkLst>
            <pc:docMk/>
            <pc:sldMk cId="1986376479" sldId="282"/>
            <ac:picMk id="29" creationId="{47DEB870-DC71-524F-9358-CD3913C2866B}"/>
          </ac:picMkLst>
        </pc:picChg>
        <pc:picChg chg="del">
          <ac:chgData name="Hazel Yadira Hernandez Roque" userId="ab322234-0600-47a6-88f4-ba3e8e5e6b21" providerId="ADAL" clId="{36AFDCF6-FDF9-42B2-999C-43555CA21EE0}" dt="2022-05-25T23:53:26.782" v="4288" actId="478"/>
          <ac:picMkLst>
            <pc:docMk/>
            <pc:sldMk cId="1986376479" sldId="282"/>
            <ac:picMk id="30" creationId="{7A7D787F-4D61-DF4C-86ED-1F1C34A1AC30}"/>
          </ac:picMkLst>
        </pc:picChg>
        <pc:picChg chg="del">
          <ac:chgData name="Hazel Yadira Hernandez Roque" userId="ab322234-0600-47a6-88f4-ba3e8e5e6b21" providerId="ADAL" clId="{36AFDCF6-FDF9-42B2-999C-43555CA21EE0}" dt="2022-05-25T23:53:25.374" v="4287" actId="478"/>
          <ac:picMkLst>
            <pc:docMk/>
            <pc:sldMk cId="1986376479" sldId="282"/>
            <ac:picMk id="31" creationId="{39947850-D7B4-2248-A80A-B2DE84ECF7D6}"/>
          </ac:picMkLst>
        </pc:picChg>
        <pc:picChg chg="del">
          <ac:chgData name="Hazel Yadira Hernandez Roque" userId="ab322234-0600-47a6-88f4-ba3e8e5e6b21" providerId="ADAL" clId="{36AFDCF6-FDF9-42B2-999C-43555CA21EE0}" dt="2022-05-25T23:53:24.021" v="4286" actId="478"/>
          <ac:picMkLst>
            <pc:docMk/>
            <pc:sldMk cId="1986376479" sldId="282"/>
            <ac:picMk id="32" creationId="{F3A977E3-88B4-D74D-B019-AFE4E93F719E}"/>
          </ac:picMkLst>
        </pc:picChg>
        <pc:picChg chg="del">
          <ac:chgData name="Hazel Yadira Hernandez Roque" userId="ab322234-0600-47a6-88f4-ba3e8e5e6b21" providerId="ADAL" clId="{36AFDCF6-FDF9-42B2-999C-43555CA21EE0}" dt="2022-05-25T23:53:22.271" v="4285" actId="478"/>
          <ac:picMkLst>
            <pc:docMk/>
            <pc:sldMk cId="1986376479" sldId="282"/>
            <ac:picMk id="33" creationId="{5D02E7D2-60DA-7842-A827-1B5338B4CAAD}"/>
          </ac:picMkLst>
        </pc:picChg>
        <pc:cxnChg chg="del">
          <ac:chgData name="Hazel Yadira Hernandez Roque" userId="ab322234-0600-47a6-88f4-ba3e8e5e6b21" providerId="ADAL" clId="{36AFDCF6-FDF9-42B2-999C-43555CA21EE0}" dt="2022-05-25T23:53:14.759" v="4280" actId="478"/>
          <ac:cxnSpMkLst>
            <pc:docMk/>
            <pc:sldMk cId="1986376479" sldId="282"/>
            <ac:cxnSpMk id="3" creationId="{3545850B-1E8B-1240-9E37-0D394B16EB0D}"/>
          </ac:cxnSpMkLst>
        </pc:cxnChg>
        <pc:cxnChg chg="del">
          <ac:chgData name="Hazel Yadira Hernandez Roque" userId="ab322234-0600-47a6-88f4-ba3e8e5e6b21" providerId="ADAL" clId="{36AFDCF6-FDF9-42B2-999C-43555CA21EE0}" dt="2022-05-25T23:53:16.212" v="4281" actId="478"/>
          <ac:cxnSpMkLst>
            <pc:docMk/>
            <pc:sldMk cId="1986376479" sldId="282"/>
            <ac:cxnSpMk id="34" creationId="{3C814B53-B252-924C-B967-8F8552CDAFEC}"/>
          </ac:cxnSpMkLst>
        </pc:cxnChg>
        <pc:cxnChg chg="del">
          <ac:chgData name="Hazel Yadira Hernandez Roque" userId="ab322234-0600-47a6-88f4-ba3e8e5e6b21" providerId="ADAL" clId="{36AFDCF6-FDF9-42B2-999C-43555CA21EE0}" dt="2022-05-25T23:53:17.477" v="4282" actId="478"/>
          <ac:cxnSpMkLst>
            <pc:docMk/>
            <pc:sldMk cId="1986376479" sldId="282"/>
            <ac:cxnSpMk id="35" creationId="{54A8F7B4-1C81-FA42-B1BE-3D786F22D8C3}"/>
          </ac:cxnSpMkLst>
        </pc:cxnChg>
        <pc:cxnChg chg="del">
          <ac:chgData name="Hazel Yadira Hernandez Roque" userId="ab322234-0600-47a6-88f4-ba3e8e5e6b21" providerId="ADAL" clId="{36AFDCF6-FDF9-42B2-999C-43555CA21EE0}" dt="2022-05-25T23:53:19.858" v="4284" actId="478"/>
          <ac:cxnSpMkLst>
            <pc:docMk/>
            <pc:sldMk cId="1986376479" sldId="282"/>
            <ac:cxnSpMk id="36" creationId="{0EA6E69D-2693-9740-9B20-9579A504C2DF}"/>
          </ac:cxnSpMkLst>
        </pc:cxnChg>
      </pc:sldChg>
      <pc:sldChg chg="del">
        <pc:chgData name="Hazel Yadira Hernandez Roque" userId="ab322234-0600-47a6-88f4-ba3e8e5e6b21" providerId="ADAL" clId="{36AFDCF6-FDF9-42B2-999C-43555CA21EE0}" dt="2022-05-25T23:59:07.908" v="4377" actId="47"/>
        <pc:sldMkLst>
          <pc:docMk/>
          <pc:sldMk cId="1807080391" sldId="283"/>
        </pc:sldMkLst>
      </pc:sldChg>
      <pc:sldChg chg="add">
        <pc:chgData name="Hazel Yadira Hernandez Roque" userId="ab322234-0600-47a6-88f4-ba3e8e5e6b21" providerId="ADAL" clId="{36AFDCF6-FDF9-42B2-999C-43555CA21EE0}" dt="2022-05-25T22:00:27.658" v="421"/>
        <pc:sldMkLst>
          <pc:docMk/>
          <pc:sldMk cId="2149897599" sldId="284"/>
        </pc:sldMkLst>
      </pc:sldChg>
      <pc:sldChg chg="modSp add mod">
        <pc:chgData name="Hazel Yadira Hernandez Roque" userId="ab322234-0600-47a6-88f4-ba3e8e5e6b21" providerId="ADAL" clId="{36AFDCF6-FDF9-42B2-999C-43555CA21EE0}" dt="2022-05-26T03:25:50.302" v="7398" actId="113"/>
        <pc:sldMkLst>
          <pc:docMk/>
          <pc:sldMk cId="767818850" sldId="285"/>
        </pc:sldMkLst>
        <pc:spChg chg="mod">
          <ac:chgData name="Hazel Yadira Hernandez Roque" userId="ab322234-0600-47a6-88f4-ba3e8e5e6b21" providerId="ADAL" clId="{36AFDCF6-FDF9-42B2-999C-43555CA21EE0}" dt="2022-05-26T03:25:50.302" v="7398" actId="113"/>
          <ac:spMkLst>
            <pc:docMk/>
            <pc:sldMk cId="767818850" sldId="285"/>
            <ac:spMk id="9" creationId="{538D5EC9-5CB7-024B-9402-CE7493FF3571}"/>
          </ac:spMkLst>
        </pc:spChg>
        <pc:spChg chg="mod">
          <ac:chgData name="Hazel Yadira Hernandez Roque" userId="ab322234-0600-47a6-88f4-ba3e8e5e6b21" providerId="ADAL" clId="{36AFDCF6-FDF9-42B2-999C-43555CA21EE0}" dt="2022-05-25T23:15:14.388" v="2263" actId="20577"/>
          <ac:spMkLst>
            <pc:docMk/>
            <pc:sldMk cId="767818850" sldId="285"/>
            <ac:spMk id="10" creationId="{631D3523-4296-A04F-9BA2-F1B319F187F2}"/>
          </ac:spMkLst>
        </pc:spChg>
        <pc:spChg chg="mod">
          <ac:chgData name="Hazel Yadira Hernandez Roque" userId="ab322234-0600-47a6-88f4-ba3e8e5e6b21" providerId="ADAL" clId="{36AFDCF6-FDF9-42B2-999C-43555CA21EE0}" dt="2022-05-25T23:37:16.743" v="4241" actId="20577"/>
          <ac:spMkLst>
            <pc:docMk/>
            <pc:sldMk cId="767818850" sldId="285"/>
            <ac:spMk id="13" creationId="{0C16702F-C09A-C044-8DF6-F16F904E8C1D}"/>
          </ac:spMkLst>
        </pc:spChg>
      </pc:sldChg>
      <pc:sldChg chg="modSp add mod">
        <pc:chgData name="Hazel Yadira Hernandez Roque" userId="ab322234-0600-47a6-88f4-ba3e8e5e6b21" providerId="ADAL" clId="{36AFDCF6-FDF9-42B2-999C-43555CA21EE0}" dt="2022-05-26T03:26:03.536" v="7424" actId="113"/>
        <pc:sldMkLst>
          <pc:docMk/>
          <pc:sldMk cId="1578379121" sldId="286"/>
        </pc:sldMkLst>
        <pc:spChg chg="mod">
          <ac:chgData name="Hazel Yadira Hernandez Roque" userId="ab322234-0600-47a6-88f4-ba3e8e5e6b21" providerId="ADAL" clId="{36AFDCF6-FDF9-42B2-999C-43555CA21EE0}" dt="2022-05-26T03:26:03.536" v="7424" actId="113"/>
          <ac:spMkLst>
            <pc:docMk/>
            <pc:sldMk cId="1578379121" sldId="286"/>
            <ac:spMk id="9" creationId="{538D5EC9-5CB7-024B-9402-CE7493FF3571}"/>
          </ac:spMkLst>
        </pc:spChg>
        <pc:spChg chg="mod">
          <ac:chgData name="Hazel Yadira Hernandez Roque" userId="ab322234-0600-47a6-88f4-ba3e8e5e6b21" providerId="ADAL" clId="{36AFDCF6-FDF9-42B2-999C-43555CA21EE0}" dt="2022-05-25T23:36:52.120" v="4240" actId="20577"/>
          <ac:spMkLst>
            <pc:docMk/>
            <pc:sldMk cId="1578379121" sldId="286"/>
            <ac:spMk id="13" creationId="{0C16702F-C09A-C044-8DF6-F16F904E8C1D}"/>
          </ac:spMkLst>
        </pc:spChg>
      </pc:sldChg>
      <pc:sldChg chg="modSp add del mod ord">
        <pc:chgData name="Hazel Yadira Hernandez Roque" userId="ab322234-0600-47a6-88f4-ba3e8e5e6b21" providerId="ADAL" clId="{36AFDCF6-FDF9-42B2-999C-43555CA21EE0}" dt="2022-05-26T03:26:08.061" v="7425" actId="47"/>
        <pc:sldMkLst>
          <pc:docMk/>
          <pc:sldMk cId="1443812253" sldId="287"/>
        </pc:sldMkLst>
        <pc:spChg chg="mod">
          <ac:chgData name="Hazel Yadira Hernandez Roque" userId="ab322234-0600-47a6-88f4-ba3e8e5e6b21" providerId="ADAL" clId="{36AFDCF6-FDF9-42B2-999C-43555CA21EE0}" dt="2022-05-25T23:39:36.110" v="4261" actId="20577"/>
          <ac:spMkLst>
            <pc:docMk/>
            <pc:sldMk cId="1443812253" sldId="287"/>
            <ac:spMk id="4" creationId="{5007D891-8751-4FA3-ADCB-64FB788AE68E}"/>
          </ac:spMkLst>
        </pc:spChg>
      </pc:sldChg>
      <pc:sldChg chg="addSp delSp modSp add mod">
        <pc:chgData name="Hazel Yadira Hernandez Roque" userId="ab322234-0600-47a6-88f4-ba3e8e5e6b21" providerId="ADAL" clId="{36AFDCF6-FDF9-42B2-999C-43555CA21EE0}" dt="2022-05-26T03:26:27.809" v="7465" actId="113"/>
        <pc:sldMkLst>
          <pc:docMk/>
          <pc:sldMk cId="902473561" sldId="288"/>
        </pc:sldMkLst>
        <pc:spChg chg="mod">
          <ac:chgData name="Hazel Yadira Hernandez Roque" userId="ab322234-0600-47a6-88f4-ba3e8e5e6b21" providerId="ADAL" clId="{36AFDCF6-FDF9-42B2-999C-43555CA21EE0}" dt="2022-05-26T03:26:27.809" v="7465" actId="113"/>
          <ac:spMkLst>
            <pc:docMk/>
            <pc:sldMk cId="902473561" sldId="288"/>
            <ac:spMk id="9" creationId="{538D5EC9-5CB7-024B-9402-CE7493FF3571}"/>
          </ac:spMkLst>
        </pc:spChg>
        <pc:spChg chg="mod">
          <ac:chgData name="Hazel Yadira Hernandez Roque" userId="ab322234-0600-47a6-88f4-ba3e8e5e6b21" providerId="ADAL" clId="{36AFDCF6-FDF9-42B2-999C-43555CA21EE0}" dt="2022-05-25T23:56:44.987" v="4375" actId="20577"/>
          <ac:spMkLst>
            <pc:docMk/>
            <pc:sldMk cId="902473561" sldId="288"/>
            <ac:spMk id="24" creationId="{9B89D646-D307-43F9-B335-3A58D9BE205F}"/>
          </ac:spMkLst>
        </pc:spChg>
        <pc:picChg chg="add mod">
          <ac:chgData name="Hazel Yadira Hernandez Roque" userId="ab322234-0600-47a6-88f4-ba3e8e5e6b21" providerId="ADAL" clId="{36AFDCF6-FDF9-42B2-999C-43555CA21EE0}" dt="2022-05-25T23:56:49.286" v="4376" actId="14100"/>
          <ac:picMkLst>
            <pc:docMk/>
            <pc:sldMk cId="902473561" sldId="288"/>
            <ac:picMk id="3" creationId="{4FCAC85C-B595-4D25-822C-9B7A2091FB21}"/>
          </ac:picMkLst>
        </pc:picChg>
        <pc:picChg chg="del">
          <ac:chgData name="Hazel Yadira Hernandez Roque" userId="ab322234-0600-47a6-88f4-ba3e8e5e6b21" providerId="ADAL" clId="{36AFDCF6-FDF9-42B2-999C-43555CA21EE0}" dt="2022-05-25T23:56:02.931" v="4362" actId="478"/>
          <ac:picMkLst>
            <pc:docMk/>
            <pc:sldMk cId="902473561" sldId="288"/>
            <ac:picMk id="4" creationId="{44586469-4923-4361-BA4C-66F4F9A4B5C2}"/>
          </ac:picMkLst>
        </pc:picChg>
      </pc:sldChg>
      <pc:sldChg chg="modSp add del mod ord">
        <pc:chgData name="Hazel Yadira Hernandez Roque" userId="ab322234-0600-47a6-88f4-ba3e8e5e6b21" providerId="ADAL" clId="{36AFDCF6-FDF9-42B2-999C-43555CA21EE0}" dt="2022-05-26T03:26:31.868" v="7466" actId="47"/>
        <pc:sldMkLst>
          <pc:docMk/>
          <pc:sldMk cId="1463473336" sldId="289"/>
        </pc:sldMkLst>
        <pc:spChg chg="mod">
          <ac:chgData name="Hazel Yadira Hernandez Roque" userId="ab322234-0600-47a6-88f4-ba3e8e5e6b21" providerId="ADAL" clId="{36AFDCF6-FDF9-42B2-999C-43555CA21EE0}" dt="2022-05-26T00:04:38.784" v="4445" actId="1076"/>
          <ac:spMkLst>
            <pc:docMk/>
            <pc:sldMk cId="1463473336" sldId="289"/>
            <ac:spMk id="4" creationId="{5007D891-8751-4FA3-ADCB-64FB788AE68E}"/>
          </ac:spMkLst>
        </pc:spChg>
      </pc:sldChg>
      <pc:sldChg chg="addSp delSp modSp add mod">
        <pc:chgData name="Hazel Yadira Hernandez Roque" userId="ab322234-0600-47a6-88f4-ba3e8e5e6b21" providerId="ADAL" clId="{36AFDCF6-FDF9-42B2-999C-43555CA21EE0}" dt="2022-05-26T01:38:42.574" v="4626" actId="255"/>
        <pc:sldMkLst>
          <pc:docMk/>
          <pc:sldMk cId="1564564104" sldId="290"/>
        </pc:sldMkLst>
        <pc:spChg chg="mod">
          <ac:chgData name="Hazel Yadira Hernandez Roque" userId="ab322234-0600-47a6-88f4-ba3e8e5e6b21" providerId="ADAL" clId="{36AFDCF6-FDF9-42B2-999C-43555CA21EE0}" dt="2022-05-26T00:59:12.596" v="4593" actId="20577"/>
          <ac:spMkLst>
            <pc:docMk/>
            <pc:sldMk cId="1564564104" sldId="290"/>
            <ac:spMk id="32" creationId="{2F7C1D51-82AB-460E-BA2A-182ED76B3776}"/>
          </ac:spMkLst>
        </pc:spChg>
        <pc:graphicFrameChg chg="del">
          <ac:chgData name="Hazel Yadira Hernandez Roque" userId="ab322234-0600-47a6-88f4-ba3e8e5e6b21" providerId="ADAL" clId="{36AFDCF6-FDF9-42B2-999C-43555CA21EE0}" dt="2022-05-26T00:59:17.235" v="4594" actId="478"/>
          <ac:graphicFrameMkLst>
            <pc:docMk/>
            <pc:sldMk cId="1564564104" sldId="290"/>
            <ac:graphicFrameMk id="2" creationId="{4DA3540B-B3A1-47EA-A61F-115BCA47A93F}"/>
          </ac:graphicFrameMkLst>
        </pc:graphicFrameChg>
        <pc:graphicFrameChg chg="del mod modGraphic">
          <ac:chgData name="Hazel Yadira Hernandez Roque" userId="ab322234-0600-47a6-88f4-ba3e8e5e6b21" providerId="ADAL" clId="{36AFDCF6-FDF9-42B2-999C-43555CA21EE0}" dt="2022-05-26T01:37:56.464" v="4609" actId="478"/>
          <ac:graphicFrameMkLst>
            <pc:docMk/>
            <pc:sldMk cId="1564564104" sldId="290"/>
            <ac:graphicFrameMk id="3" creationId="{08E15154-38AD-4AFE-9713-C75480748382}"/>
          </ac:graphicFrameMkLst>
        </pc:graphicFrameChg>
        <pc:graphicFrameChg chg="add mod modGraphic">
          <ac:chgData name="Hazel Yadira Hernandez Roque" userId="ab322234-0600-47a6-88f4-ba3e8e5e6b21" providerId="ADAL" clId="{36AFDCF6-FDF9-42B2-999C-43555CA21EE0}" dt="2022-05-26T01:38:42.574" v="4626" actId="255"/>
          <ac:graphicFrameMkLst>
            <pc:docMk/>
            <pc:sldMk cId="1564564104" sldId="290"/>
            <ac:graphicFrameMk id="4" creationId="{C782EB57-5871-4946-B0BF-5EF421D9CD25}"/>
          </ac:graphicFrameMkLst>
        </pc:graphicFrameChg>
      </pc:sldChg>
      <pc:sldChg chg="add del">
        <pc:chgData name="Hazel Yadira Hernandez Roque" userId="ab322234-0600-47a6-88f4-ba3e8e5e6b21" providerId="ADAL" clId="{36AFDCF6-FDF9-42B2-999C-43555CA21EE0}" dt="2022-05-26T01:49:21.853" v="5549" actId="47"/>
        <pc:sldMkLst>
          <pc:docMk/>
          <pc:sldMk cId="564945543" sldId="291"/>
        </pc:sldMkLst>
      </pc:sldChg>
      <pc:sldChg chg="addSp delSp modSp add mod">
        <pc:chgData name="Hazel Yadira Hernandez Roque" userId="ab322234-0600-47a6-88f4-ba3e8e5e6b21" providerId="ADAL" clId="{36AFDCF6-FDF9-42B2-999C-43555CA21EE0}" dt="2022-05-26T03:28:40.264" v="7760" actId="20577"/>
        <pc:sldMkLst>
          <pc:docMk/>
          <pc:sldMk cId="1292777929" sldId="291"/>
        </pc:sldMkLst>
        <pc:spChg chg="add mod">
          <ac:chgData name="Hazel Yadira Hernandez Roque" userId="ab322234-0600-47a6-88f4-ba3e8e5e6b21" providerId="ADAL" clId="{36AFDCF6-FDF9-42B2-999C-43555CA21EE0}" dt="2022-05-26T03:28:40.264" v="7760" actId="20577"/>
          <ac:spMkLst>
            <pc:docMk/>
            <pc:sldMk cId="1292777929" sldId="291"/>
            <ac:spMk id="16" creationId="{68985670-8E92-476E-8343-7C52A399E930}"/>
          </ac:spMkLst>
        </pc:spChg>
        <pc:spChg chg="mod">
          <ac:chgData name="Hazel Yadira Hernandez Roque" userId="ab322234-0600-47a6-88f4-ba3e8e5e6b21" providerId="ADAL" clId="{36AFDCF6-FDF9-42B2-999C-43555CA21EE0}" dt="2022-05-26T01:50:57.155" v="5633" actId="20577"/>
          <ac:spMkLst>
            <pc:docMk/>
            <pc:sldMk cId="1292777929" sldId="291"/>
            <ac:spMk id="32" creationId="{2F7C1D51-82AB-460E-BA2A-182ED76B3776}"/>
          </ac:spMkLst>
        </pc:spChg>
        <pc:graphicFrameChg chg="del">
          <ac:chgData name="Hazel Yadira Hernandez Roque" userId="ab322234-0600-47a6-88f4-ba3e8e5e6b21" providerId="ADAL" clId="{36AFDCF6-FDF9-42B2-999C-43555CA21EE0}" dt="2022-05-26T01:50:48.802" v="5618" actId="478"/>
          <ac:graphicFrameMkLst>
            <pc:docMk/>
            <pc:sldMk cId="1292777929" sldId="291"/>
            <ac:graphicFrameMk id="4" creationId="{C782EB57-5871-4946-B0BF-5EF421D9CD25}"/>
          </ac:graphicFrameMkLst>
        </pc:graphicFrameChg>
      </pc:sldChg>
      <pc:sldChg chg="delSp add del mod">
        <pc:chgData name="Hazel Yadira Hernandez Roque" userId="ab322234-0600-47a6-88f4-ba3e8e5e6b21" providerId="ADAL" clId="{36AFDCF6-FDF9-42B2-999C-43555CA21EE0}" dt="2022-05-26T02:23:10.430" v="5682" actId="47"/>
        <pc:sldMkLst>
          <pc:docMk/>
          <pc:sldMk cId="548467079" sldId="292"/>
        </pc:sldMkLst>
        <pc:spChg chg="del">
          <ac:chgData name="Hazel Yadira Hernandez Roque" userId="ab322234-0600-47a6-88f4-ba3e8e5e6b21" providerId="ADAL" clId="{36AFDCF6-FDF9-42B2-999C-43555CA21EE0}" dt="2022-05-26T02:23:04.159" v="5679" actId="478"/>
          <ac:spMkLst>
            <pc:docMk/>
            <pc:sldMk cId="548467079" sldId="292"/>
            <ac:spMk id="3" creationId="{0B39C6BE-1569-4244-BD65-A9DB8CFAFA56}"/>
          </ac:spMkLst>
        </pc:spChg>
        <pc:spChg chg="del">
          <ac:chgData name="Hazel Yadira Hernandez Roque" userId="ab322234-0600-47a6-88f4-ba3e8e5e6b21" providerId="ADAL" clId="{36AFDCF6-FDF9-42B2-999C-43555CA21EE0}" dt="2022-05-26T02:23:05.906" v="5680" actId="478"/>
          <ac:spMkLst>
            <pc:docMk/>
            <pc:sldMk cId="548467079" sldId="292"/>
            <ac:spMk id="22" creationId="{B07C0078-7A6E-0741-B6D0-5248602931AF}"/>
          </ac:spMkLst>
        </pc:spChg>
        <pc:spChg chg="del">
          <ac:chgData name="Hazel Yadira Hernandez Roque" userId="ab322234-0600-47a6-88f4-ba3e8e5e6b21" providerId="ADAL" clId="{36AFDCF6-FDF9-42B2-999C-43555CA21EE0}" dt="2022-05-26T02:23:08.103" v="5681" actId="478"/>
          <ac:spMkLst>
            <pc:docMk/>
            <pc:sldMk cId="548467079" sldId="292"/>
            <ac:spMk id="23" creationId="{E68CB8B1-7ED0-E64D-A3DD-1135AD5508CC}"/>
          </ac:spMkLst>
        </pc:spChg>
      </pc:sldChg>
      <pc:sldChg chg="addSp delSp modSp add del mod">
        <pc:chgData name="Hazel Yadira Hernandez Roque" userId="ab322234-0600-47a6-88f4-ba3e8e5e6b21" providerId="ADAL" clId="{36AFDCF6-FDF9-42B2-999C-43555CA21EE0}" dt="2022-05-26T03:09:49.793" v="7344" actId="47"/>
        <pc:sldMkLst>
          <pc:docMk/>
          <pc:sldMk cId="3719288587" sldId="293"/>
        </pc:sldMkLst>
        <pc:spChg chg="del">
          <ac:chgData name="Hazel Yadira Hernandez Roque" userId="ab322234-0600-47a6-88f4-ba3e8e5e6b21" providerId="ADAL" clId="{36AFDCF6-FDF9-42B2-999C-43555CA21EE0}" dt="2022-05-26T02:21:54.809" v="5675" actId="478"/>
          <ac:spMkLst>
            <pc:docMk/>
            <pc:sldMk cId="3719288587" sldId="293"/>
            <ac:spMk id="2" creationId="{E84AE2FD-77DF-415F-A5A1-27EEF9755E1A}"/>
          </ac:spMkLst>
        </pc:spChg>
        <pc:spChg chg="del">
          <ac:chgData name="Hazel Yadira Hernandez Roque" userId="ab322234-0600-47a6-88f4-ba3e8e5e6b21" providerId="ADAL" clId="{36AFDCF6-FDF9-42B2-999C-43555CA21EE0}" dt="2022-05-26T02:21:46.688" v="5669" actId="478"/>
          <ac:spMkLst>
            <pc:docMk/>
            <pc:sldMk cId="3719288587" sldId="293"/>
            <ac:spMk id="3" creationId="{0B39C6BE-1569-4244-BD65-A9DB8CFAFA56}"/>
          </ac:spMkLst>
        </pc:spChg>
        <pc:spChg chg="del">
          <ac:chgData name="Hazel Yadira Hernandez Roque" userId="ab322234-0600-47a6-88f4-ba3e8e5e6b21" providerId="ADAL" clId="{36AFDCF6-FDF9-42B2-999C-43555CA21EE0}" dt="2022-05-26T02:21:56.175" v="5677" actId="478"/>
          <ac:spMkLst>
            <pc:docMk/>
            <pc:sldMk cId="3719288587" sldId="293"/>
            <ac:spMk id="4" creationId="{FCCFD0CF-0EBB-BE4E-A8F9-2937CE41C7AF}"/>
          </ac:spMkLst>
        </pc:spChg>
        <pc:spChg chg="add mod">
          <ac:chgData name="Hazel Yadira Hernandez Roque" userId="ab322234-0600-47a6-88f4-ba3e8e5e6b21" providerId="ADAL" clId="{36AFDCF6-FDF9-42B2-999C-43555CA21EE0}" dt="2022-05-26T02:59:13.335" v="6691"/>
          <ac:spMkLst>
            <pc:docMk/>
            <pc:sldMk cId="3719288587" sldId="293"/>
            <ac:spMk id="16" creationId="{7B1CD353-27A7-4E39-A861-C2FC1EB1C37D}"/>
          </ac:spMkLst>
        </pc:spChg>
        <pc:spChg chg="add mod">
          <ac:chgData name="Hazel Yadira Hernandez Roque" userId="ab322234-0600-47a6-88f4-ba3e8e5e6b21" providerId="ADAL" clId="{36AFDCF6-FDF9-42B2-999C-43555CA21EE0}" dt="2022-05-26T02:59:27.865" v="6696"/>
          <ac:spMkLst>
            <pc:docMk/>
            <pc:sldMk cId="3719288587" sldId="293"/>
            <ac:spMk id="17" creationId="{4B386D88-0B53-44E7-A0D0-18E5089F1D0D}"/>
          </ac:spMkLst>
        </pc:spChg>
        <pc:spChg chg="add mod">
          <ac:chgData name="Hazel Yadira Hernandez Roque" userId="ab322234-0600-47a6-88f4-ba3e8e5e6b21" providerId="ADAL" clId="{36AFDCF6-FDF9-42B2-999C-43555CA21EE0}" dt="2022-05-26T03:00:13.848" v="6713"/>
          <ac:spMkLst>
            <pc:docMk/>
            <pc:sldMk cId="3719288587" sldId="293"/>
            <ac:spMk id="18" creationId="{7186C5C9-F8AC-499B-8DFD-83215D57436E}"/>
          </ac:spMkLst>
        </pc:spChg>
        <pc:spChg chg="del">
          <ac:chgData name="Hazel Yadira Hernandez Roque" userId="ab322234-0600-47a6-88f4-ba3e8e5e6b21" providerId="ADAL" clId="{36AFDCF6-FDF9-42B2-999C-43555CA21EE0}" dt="2022-05-26T02:21:56.938" v="5678" actId="478"/>
          <ac:spMkLst>
            <pc:docMk/>
            <pc:sldMk cId="3719288587" sldId="293"/>
            <ac:spMk id="21" creationId="{F6A34DDB-4C4C-274C-9DB1-6456849DFCF0}"/>
          </ac:spMkLst>
        </pc:spChg>
        <pc:spChg chg="del">
          <ac:chgData name="Hazel Yadira Hernandez Roque" userId="ab322234-0600-47a6-88f4-ba3e8e5e6b21" providerId="ADAL" clId="{36AFDCF6-FDF9-42B2-999C-43555CA21EE0}" dt="2022-05-26T02:21:48.174" v="5670" actId="478"/>
          <ac:spMkLst>
            <pc:docMk/>
            <pc:sldMk cId="3719288587" sldId="293"/>
            <ac:spMk id="22" creationId="{B07C0078-7A6E-0741-B6D0-5248602931AF}"/>
          </ac:spMkLst>
        </pc:spChg>
        <pc:spChg chg="del">
          <ac:chgData name="Hazel Yadira Hernandez Roque" userId="ab322234-0600-47a6-88f4-ba3e8e5e6b21" providerId="ADAL" clId="{36AFDCF6-FDF9-42B2-999C-43555CA21EE0}" dt="2022-05-26T02:21:50.192" v="5671" actId="478"/>
          <ac:spMkLst>
            <pc:docMk/>
            <pc:sldMk cId="3719288587" sldId="293"/>
            <ac:spMk id="23" creationId="{E68CB8B1-7ED0-E64D-A3DD-1135AD5508CC}"/>
          </ac:spMkLst>
        </pc:spChg>
        <pc:spChg chg="del mod">
          <ac:chgData name="Hazel Yadira Hernandez Roque" userId="ab322234-0600-47a6-88f4-ba3e8e5e6b21" providerId="ADAL" clId="{36AFDCF6-FDF9-42B2-999C-43555CA21EE0}" dt="2022-05-26T02:59:16.967" v="6693" actId="478"/>
          <ac:spMkLst>
            <pc:docMk/>
            <pc:sldMk cId="3719288587" sldId="293"/>
            <ac:spMk id="39" creationId="{A294C0B5-CBC5-884C-8C54-3B7A5819A90F}"/>
          </ac:spMkLst>
        </pc:spChg>
        <pc:spChg chg="del">
          <ac:chgData name="Hazel Yadira Hernandez Roque" userId="ab322234-0600-47a6-88f4-ba3e8e5e6b21" providerId="ADAL" clId="{36AFDCF6-FDF9-42B2-999C-43555CA21EE0}" dt="2022-05-26T02:21:55.352" v="5676" actId="478"/>
          <ac:spMkLst>
            <pc:docMk/>
            <pc:sldMk cId="3719288587" sldId="293"/>
            <ac:spMk id="41" creationId="{734EC056-C9D0-475E-A77E-A0096EB58189}"/>
          </ac:spMkLst>
        </pc:spChg>
        <pc:spChg chg="del">
          <ac:chgData name="Hazel Yadira Hernandez Roque" userId="ab322234-0600-47a6-88f4-ba3e8e5e6b21" providerId="ADAL" clId="{36AFDCF6-FDF9-42B2-999C-43555CA21EE0}" dt="2022-05-26T02:21:51.184" v="5672" actId="478"/>
          <ac:spMkLst>
            <pc:docMk/>
            <pc:sldMk cId="3719288587" sldId="293"/>
            <ac:spMk id="44" creationId="{1784C650-54DB-4B9B-8495-BA73F027A748}"/>
          </ac:spMkLst>
        </pc:spChg>
        <pc:spChg chg="del">
          <ac:chgData name="Hazel Yadira Hernandez Roque" userId="ab322234-0600-47a6-88f4-ba3e8e5e6b21" providerId="ADAL" clId="{36AFDCF6-FDF9-42B2-999C-43555CA21EE0}" dt="2022-05-26T02:21:52.133" v="5673" actId="478"/>
          <ac:spMkLst>
            <pc:docMk/>
            <pc:sldMk cId="3719288587" sldId="293"/>
            <ac:spMk id="46" creationId="{7DACC957-B636-444F-B1EA-90F6CB9B59C2}"/>
          </ac:spMkLst>
        </pc:spChg>
        <pc:spChg chg="del">
          <ac:chgData name="Hazel Yadira Hernandez Roque" userId="ab322234-0600-47a6-88f4-ba3e8e5e6b21" providerId="ADAL" clId="{36AFDCF6-FDF9-42B2-999C-43555CA21EE0}" dt="2022-05-26T02:21:53.307" v="5674" actId="478"/>
          <ac:spMkLst>
            <pc:docMk/>
            <pc:sldMk cId="3719288587" sldId="293"/>
            <ac:spMk id="47" creationId="{95831251-E15A-4F67-A3AF-EDF3A8EBAEEB}"/>
          </ac:spMkLst>
        </pc:spChg>
        <pc:picChg chg="add mod">
          <ac:chgData name="Hazel Yadira Hernandez Roque" userId="ab322234-0600-47a6-88f4-ba3e8e5e6b21" providerId="ADAL" clId="{36AFDCF6-FDF9-42B2-999C-43555CA21EE0}" dt="2022-05-26T03:00:20.049" v="6714"/>
          <ac:picMkLst>
            <pc:docMk/>
            <pc:sldMk cId="3719288587" sldId="293"/>
            <ac:picMk id="19" creationId="{D76D9E70-06E7-4074-8EA1-D1CC0B5181A0}"/>
          </ac:picMkLst>
        </pc:picChg>
      </pc:sldChg>
      <pc:sldChg chg="addSp delSp modSp add mod">
        <pc:chgData name="Hazel Yadira Hernandez Roque" userId="ab322234-0600-47a6-88f4-ba3e8e5e6b21" providerId="ADAL" clId="{36AFDCF6-FDF9-42B2-999C-43555CA21EE0}" dt="2022-05-26T03:10:21.582" v="7346" actId="255"/>
        <pc:sldMkLst>
          <pc:docMk/>
          <pc:sldMk cId="996458052" sldId="294"/>
        </pc:sldMkLst>
        <pc:spChg chg="add del mod">
          <ac:chgData name="Hazel Yadira Hernandez Roque" userId="ab322234-0600-47a6-88f4-ba3e8e5e6b21" providerId="ADAL" clId="{36AFDCF6-FDF9-42B2-999C-43555CA21EE0}" dt="2022-05-26T02:23:56.145" v="5747" actId="478"/>
          <ac:spMkLst>
            <pc:docMk/>
            <pc:sldMk cId="996458052" sldId="294"/>
            <ac:spMk id="6" creationId="{D6E2F2D1-D004-45C4-8696-5CAE197000ED}"/>
          </ac:spMkLst>
        </pc:spChg>
        <pc:spChg chg="add del mod">
          <ac:chgData name="Hazel Yadira Hernandez Roque" userId="ab322234-0600-47a6-88f4-ba3e8e5e6b21" providerId="ADAL" clId="{36AFDCF6-FDF9-42B2-999C-43555CA21EE0}" dt="2022-05-26T02:24:57.795" v="5783" actId="21"/>
          <ac:spMkLst>
            <pc:docMk/>
            <pc:sldMk cId="996458052" sldId="294"/>
            <ac:spMk id="8" creationId="{EB6A7F3B-F161-49CD-92CC-3B5E92915C4A}"/>
          </ac:spMkLst>
        </pc:spChg>
        <pc:spChg chg="add mod">
          <ac:chgData name="Hazel Yadira Hernandez Roque" userId="ab322234-0600-47a6-88f4-ba3e8e5e6b21" providerId="ADAL" clId="{36AFDCF6-FDF9-42B2-999C-43555CA21EE0}" dt="2022-05-26T03:10:21.582" v="7346" actId="255"/>
          <ac:spMkLst>
            <pc:docMk/>
            <pc:sldMk cId="996458052" sldId="294"/>
            <ac:spMk id="9" creationId="{D72BEBD3-E989-4193-8203-582856C1F5E0}"/>
          </ac:spMkLst>
        </pc:spChg>
        <pc:spChg chg="add mod">
          <ac:chgData name="Hazel Yadira Hernandez Roque" userId="ab322234-0600-47a6-88f4-ba3e8e5e6b21" providerId="ADAL" clId="{36AFDCF6-FDF9-42B2-999C-43555CA21EE0}" dt="2022-05-26T03:00:59.842" v="6751" actId="20577"/>
          <ac:spMkLst>
            <pc:docMk/>
            <pc:sldMk cId="996458052" sldId="294"/>
            <ac:spMk id="11" creationId="{99D92AC8-84F5-4896-84E8-B78CA540C9C9}"/>
          </ac:spMkLst>
        </pc:spChg>
        <pc:spChg chg="add mod">
          <ac:chgData name="Hazel Yadira Hernandez Roque" userId="ab322234-0600-47a6-88f4-ba3e8e5e6b21" providerId="ADAL" clId="{36AFDCF6-FDF9-42B2-999C-43555CA21EE0}" dt="2022-05-26T03:01:08.263" v="6753"/>
          <ac:spMkLst>
            <pc:docMk/>
            <pc:sldMk cId="996458052" sldId="294"/>
            <ac:spMk id="12" creationId="{9441A530-2D5E-4296-98FB-B694B862030B}"/>
          </ac:spMkLst>
        </pc:spChg>
        <pc:spChg chg="add mod">
          <ac:chgData name="Hazel Yadira Hernandez Roque" userId="ab322234-0600-47a6-88f4-ba3e8e5e6b21" providerId="ADAL" clId="{36AFDCF6-FDF9-42B2-999C-43555CA21EE0}" dt="2022-05-26T03:01:13.418" v="6754"/>
          <ac:spMkLst>
            <pc:docMk/>
            <pc:sldMk cId="996458052" sldId="294"/>
            <ac:spMk id="13" creationId="{12FB9EBC-A652-4168-9C3A-8990E05686BB}"/>
          </ac:spMkLst>
        </pc:spChg>
        <pc:spChg chg="add del mod">
          <ac:chgData name="Hazel Yadira Hernandez Roque" userId="ab322234-0600-47a6-88f4-ba3e8e5e6b21" providerId="ADAL" clId="{36AFDCF6-FDF9-42B2-999C-43555CA21EE0}" dt="2022-05-26T03:08:33.991" v="7275" actId="478"/>
          <ac:spMkLst>
            <pc:docMk/>
            <pc:sldMk cId="996458052" sldId="294"/>
            <ac:spMk id="16" creationId="{BB5A016A-E282-4F43-B2FA-741FB53BE16C}"/>
          </ac:spMkLst>
        </pc:spChg>
        <pc:spChg chg="del mod">
          <ac:chgData name="Hazel Yadira Hernandez Roque" userId="ab322234-0600-47a6-88f4-ba3e8e5e6b21" providerId="ADAL" clId="{36AFDCF6-FDF9-42B2-999C-43555CA21EE0}" dt="2022-05-26T03:01:02.203" v="6752" actId="478"/>
          <ac:spMkLst>
            <pc:docMk/>
            <pc:sldMk cId="996458052" sldId="294"/>
            <ac:spMk id="39" creationId="{A294C0B5-CBC5-884C-8C54-3B7A5819A90F}"/>
          </ac:spMkLst>
        </pc:spChg>
        <pc:picChg chg="add del mod">
          <ac:chgData name="Hazel Yadira Hernandez Roque" userId="ab322234-0600-47a6-88f4-ba3e8e5e6b21" providerId="ADAL" clId="{36AFDCF6-FDF9-42B2-999C-43555CA21EE0}" dt="2022-05-26T03:00:47.650" v="6718"/>
          <ac:picMkLst>
            <pc:docMk/>
            <pc:sldMk cId="996458052" sldId="294"/>
            <ac:picMk id="10" creationId="{A02D752F-A3A8-4BCD-8CE5-FD0FC42F0CFF}"/>
          </ac:picMkLst>
        </pc:picChg>
        <pc:picChg chg="add mod">
          <ac:chgData name="Hazel Yadira Hernandez Roque" userId="ab322234-0600-47a6-88f4-ba3e8e5e6b21" providerId="ADAL" clId="{36AFDCF6-FDF9-42B2-999C-43555CA21EE0}" dt="2022-05-26T03:01:18.543" v="6755"/>
          <ac:picMkLst>
            <pc:docMk/>
            <pc:sldMk cId="996458052" sldId="294"/>
            <ac:picMk id="14" creationId="{005D1250-B4E4-4CE0-BBCC-E96FA76F5446}"/>
          </ac:picMkLst>
        </pc:picChg>
      </pc:sldChg>
      <pc:sldChg chg="addSp delSp modSp add mod">
        <pc:chgData name="Hazel Yadira Hernandez Roque" userId="ab322234-0600-47a6-88f4-ba3e8e5e6b21" providerId="ADAL" clId="{36AFDCF6-FDF9-42B2-999C-43555CA21EE0}" dt="2022-05-26T03:10:10.281" v="7345" actId="2711"/>
        <pc:sldMkLst>
          <pc:docMk/>
          <pc:sldMk cId="3679425552" sldId="295"/>
        </pc:sldMkLst>
        <pc:spChg chg="add del mod">
          <ac:chgData name="Hazel Yadira Hernandez Roque" userId="ab322234-0600-47a6-88f4-ba3e8e5e6b21" providerId="ADAL" clId="{36AFDCF6-FDF9-42B2-999C-43555CA21EE0}" dt="2022-05-26T02:26:21.009" v="5805"/>
          <ac:spMkLst>
            <pc:docMk/>
            <pc:sldMk cId="3679425552" sldId="295"/>
            <ac:spMk id="6" creationId="{63684356-E0F2-40C8-8018-86B10BA41507}"/>
          </ac:spMkLst>
        </pc:spChg>
        <pc:spChg chg="add mod">
          <ac:chgData name="Hazel Yadira Hernandez Roque" userId="ab322234-0600-47a6-88f4-ba3e8e5e6b21" providerId="ADAL" clId="{36AFDCF6-FDF9-42B2-999C-43555CA21EE0}" dt="2022-05-26T03:10:10.281" v="7345" actId="2711"/>
          <ac:spMkLst>
            <pc:docMk/>
            <pc:sldMk cId="3679425552" sldId="295"/>
            <ac:spMk id="8" creationId="{217FCD5C-7200-4DF8-AD12-B4434A0EE829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0" creationId="{29F1C082-BC49-4A6B-B271-301513396726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1" creationId="{EF908B62-8AC0-460B-B8A1-A114B650F1DF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2" creationId="{BF408EF2-AA0A-4291-B6B7-400357055255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3" creationId="{C3352DCF-60A2-43A5-9B1A-898AB31DE1E1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4" creationId="{E26E7BF3-2339-4B66-BE25-4DF76C39FCD0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5" creationId="{DE77283E-1213-422C-841F-7E9815AEE07E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6" creationId="{CC58223D-550A-40CF-BDC2-3FAAE73593AF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7" creationId="{0F2BCED6-EEA7-4915-9EBB-DC7B23F9F8B5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8" creationId="{7A261991-30AC-498B-9094-9E8EFFF5FB37}"/>
          </ac:spMkLst>
        </pc:spChg>
        <pc:spChg chg="mod">
          <ac:chgData name="Hazel Yadira Hernandez Roque" userId="ab322234-0600-47a6-88f4-ba3e8e5e6b21" providerId="ADAL" clId="{36AFDCF6-FDF9-42B2-999C-43555CA21EE0}" dt="2022-05-26T02:29:05.875" v="5838"/>
          <ac:spMkLst>
            <pc:docMk/>
            <pc:sldMk cId="3679425552" sldId="295"/>
            <ac:spMk id="19" creationId="{652FDB11-B8ED-4A7A-A338-C218CC011FBA}"/>
          </ac:spMkLst>
        </pc:spChg>
        <pc:spChg chg="add mod">
          <ac:chgData name="Hazel Yadira Hernandez Roque" userId="ab322234-0600-47a6-88f4-ba3e8e5e6b21" providerId="ADAL" clId="{36AFDCF6-FDF9-42B2-999C-43555CA21EE0}" dt="2022-05-26T02:59:48.725" v="6709" actId="20577"/>
          <ac:spMkLst>
            <pc:docMk/>
            <pc:sldMk cId="3679425552" sldId="295"/>
            <ac:spMk id="20" creationId="{AA7D6354-519B-4F90-8AD9-033B68957820}"/>
          </ac:spMkLst>
        </pc:spChg>
        <pc:spChg chg="add del mod">
          <ac:chgData name="Hazel Yadira Hernandez Roque" userId="ab322234-0600-47a6-88f4-ba3e8e5e6b21" providerId="ADAL" clId="{36AFDCF6-FDF9-42B2-999C-43555CA21EE0}" dt="2022-05-26T02:59:56.082" v="6711" actId="478"/>
          <ac:spMkLst>
            <pc:docMk/>
            <pc:sldMk cId="3679425552" sldId="295"/>
            <ac:spMk id="21" creationId="{48B8EBBF-84F0-4006-8FD5-C2E90E6B994E}"/>
          </ac:spMkLst>
        </pc:spChg>
        <pc:spChg chg="add mod">
          <ac:chgData name="Hazel Yadira Hernandez Roque" userId="ab322234-0600-47a6-88f4-ba3e8e5e6b21" providerId="ADAL" clId="{36AFDCF6-FDF9-42B2-999C-43555CA21EE0}" dt="2022-05-26T03:00:00.334" v="6712"/>
          <ac:spMkLst>
            <pc:docMk/>
            <pc:sldMk cId="3679425552" sldId="295"/>
            <ac:spMk id="22" creationId="{9D65BCB9-FFBA-460C-99B4-A747CE4990F5}"/>
          </ac:spMkLst>
        </pc:spChg>
        <pc:spChg chg="add mod">
          <ac:chgData name="Hazel Yadira Hernandez Roque" userId="ab322234-0600-47a6-88f4-ba3e8e5e6b21" providerId="ADAL" clId="{36AFDCF6-FDF9-42B2-999C-43555CA21EE0}" dt="2022-05-26T03:00:33.628" v="6715"/>
          <ac:spMkLst>
            <pc:docMk/>
            <pc:sldMk cId="3679425552" sldId="295"/>
            <ac:spMk id="23" creationId="{866D9CC3-6840-4B03-8A04-E5B304698483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26" creationId="{6C121962-58B1-481E-972E-3BC1A8AC3A37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27" creationId="{ACEB34DF-D93C-4591-AF47-7638C024EC40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28" creationId="{10187FAB-5DA7-4FC2-94F9-04BB17550E59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29" creationId="{05D86A04-729D-4719-B2AF-4C37BBF002CE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30" creationId="{612F3928-D877-4B06-84FA-DC0E616890FE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31" creationId="{D767E68C-5715-4949-9487-700BEAB34F44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32" creationId="{2BCFE810-90BB-4ACB-93E1-5329D0802E28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33" creationId="{77922C1C-E97F-4C60-A088-CAE2C656B496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35" creationId="{30BFF027-9BDE-48D0-AC55-77E3C1815CA2}"/>
          </ac:spMkLst>
        </pc:spChg>
        <pc:spChg chg="mod">
          <ac:chgData name="Hazel Yadira Hernandez Roque" userId="ab322234-0600-47a6-88f4-ba3e8e5e6b21" providerId="ADAL" clId="{36AFDCF6-FDF9-42B2-999C-43555CA21EE0}" dt="2022-05-26T03:03:21.293" v="6764"/>
          <ac:spMkLst>
            <pc:docMk/>
            <pc:sldMk cId="3679425552" sldId="295"/>
            <ac:spMk id="36" creationId="{F40A8CE7-2C46-4E05-A524-3A575163BC06}"/>
          </ac:spMkLst>
        </pc:spChg>
        <pc:spChg chg="del mod">
          <ac:chgData name="Hazel Yadira Hernandez Roque" userId="ab322234-0600-47a6-88f4-ba3e8e5e6b21" providerId="ADAL" clId="{36AFDCF6-FDF9-42B2-999C-43555CA21EE0}" dt="2022-05-26T02:59:45.434" v="6699" actId="478"/>
          <ac:spMkLst>
            <pc:docMk/>
            <pc:sldMk cId="3679425552" sldId="295"/>
            <ac:spMk id="39" creationId="{A294C0B5-CBC5-884C-8C54-3B7A5819A90F}"/>
          </ac:spMkLst>
        </pc:spChg>
        <pc:spChg chg="mod">
          <ac:chgData name="Hazel Yadira Hernandez Roque" userId="ab322234-0600-47a6-88f4-ba3e8e5e6b21" providerId="ADAL" clId="{36AFDCF6-FDF9-42B2-999C-43555CA21EE0}" dt="2022-05-26T02:26:20.814" v="5803" actId="1076"/>
          <ac:spMkLst>
            <pc:docMk/>
            <pc:sldMk cId="3679425552" sldId="295"/>
            <ac:spMk id="40" creationId="{B34AC9EF-19C2-BD4A-8661-3E4EB84A670D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1" creationId="{6DCAC95D-DE26-4E94-822A-D85D952CBD3A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2" creationId="{F0CB0D40-A61D-487C-B20E-ABF292A18E8C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3" creationId="{D00512B0-6578-4D58-B3B2-E82684AC0474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4" creationId="{BDF6A92D-0A44-4074-8CD7-C8A7072CD1AE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5" creationId="{E9F2C56A-8CFF-4933-BCED-6C06BEDA2098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6" creationId="{A36FAABD-6240-403A-9966-4A2D86003D28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7" creationId="{A7AB0F24-4F0E-42B3-927F-18D13C5BADAD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8" creationId="{922AABFF-888B-46F9-88E8-E146EB516C73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49" creationId="{C2310203-DB0D-48CA-807D-B298CEC2303D}"/>
          </ac:spMkLst>
        </pc:spChg>
        <pc:spChg chg="mod">
          <ac:chgData name="Hazel Yadira Hernandez Roque" userId="ab322234-0600-47a6-88f4-ba3e8e5e6b21" providerId="ADAL" clId="{36AFDCF6-FDF9-42B2-999C-43555CA21EE0}" dt="2022-05-26T03:03:43.600" v="6770"/>
          <ac:spMkLst>
            <pc:docMk/>
            <pc:sldMk cId="3679425552" sldId="295"/>
            <ac:spMk id="50" creationId="{DE541CDD-A71A-44F8-9E60-F4A7823AD13B}"/>
          </ac:spMkLst>
        </pc:spChg>
        <pc:grpChg chg="add del mod">
          <ac:chgData name="Hazel Yadira Hernandez Roque" userId="ab322234-0600-47a6-88f4-ba3e8e5e6b21" providerId="ADAL" clId="{36AFDCF6-FDF9-42B2-999C-43555CA21EE0}" dt="2022-05-26T02:39:19.193" v="5890" actId="478"/>
          <ac:grpSpMkLst>
            <pc:docMk/>
            <pc:sldMk cId="3679425552" sldId="295"/>
            <ac:grpSpMk id="9" creationId="{BE86B122-6B69-41D7-B7C8-11E908E4163B}"/>
          </ac:grpSpMkLst>
        </pc:grpChg>
        <pc:grpChg chg="add del mod">
          <ac:chgData name="Hazel Yadira Hernandez Roque" userId="ab322234-0600-47a6-88f4-ba3e8e5e6b21" providerId="ADAL" clId="{36AFDCF6-FDF9-42B2-999C-43555CA21EE0}" dt="2022-05-26T03:03:42.631" v="6769" actId="478"/>
          <ac:grpSpMkLst>
            <pc:docMk/>
            <pc:sldMk cId="3679425552" sldId="295"/>
            <ac:grpSpMk id="25" creationId="{F9EAE7E9-212D-4575-8241-DA5354EE733C}"/>
          </ac:grpSpMkLst>
        </pc:grpChg>
        <pc:grpChg chg="add mod">
          <ac:chgData name="Hazel Yadira Hernandez Roque" userId="ab322234-0600-47a6-88f4-ba3e8e5e6b21" providerId="ADAL" clId="{36AFDCF6-FDF9-42B2-999C-43555CA21EE0}" dt="2022-05-26T03:07:14.011" v="7268" actId="1076"/>
          <ac:grpSpMkLst>
            <pc:docMk/>
            <pc:sldMk cId="3679425552" sldId="295"/>
            <ac:grpSpMk id="37" creationId="{66E5135E-B736-4615-8A47-27356C49BA3F}"/>
          </ac:grpSpMkLst>
        </pc:grpChg>
        <pc:picChg chg="add mod">
          <ac:chgData name="Hazel Yadira Hernandez Roque" userId="ab322234-0600-47a6-88f4-ba3e8e5e6b21" providerId="ADAL" clId="{36AFDCF6-FDF9-42B2-999C-43555CA21EE0}" dt="2022-05-26T03:00:41.147" v="6716"/>
          <ac:picMkLst>
            <pc:docMk/>
            <pc:sldMk cId="3679425552" sldId="295"/>
            <ac:picMk id="24" creationId="{AA01C5BA-DF00-493E-BC7D-ECA853D1A2C7}"/>
          </ac:picMkLst>
        </pc:picChg>
      </pc:sldChg>
    </pc:docChg>
  </pc:docChgLst>
  <pc:docChgLst>
    <pc:chgData name="Hazel Yadira Hernandez Roque" userId="ab322234-0600-47a6-88f4-ba3e8e5e6b21" providerId="ADAL" clId="{578DEFDD-E0C7-4A99-B0A5-F53BE6BA8223}"/>
    <pc:docChg chg="undo custSel addSld delSld modSld">
      <pc:chgData name="Hazel Yadira Hernandez Roque" userId="ab322234-0600-47a6-88f4-ba3e8e5e6b21" providerId="ADAL" clId="{578DEFDD-E0C7-4A99-B0A5-F53BE6BA8223}" dt="2022-05-26T15:48:22.530" v="1803" actId="108"/>
      <pc:docMkLst>
        <pc:docMk/>
      </pc:docMkLst>
      <pc:sldChg chg="modSp mod">
        <pc:chgData name="Hazel Yadira Hernandez Roque" userId="ab322234-0600-47a6-88f4-ba3e8e5e6b21" providerId="ADAL" clId="{578DEFDD-E0C7-4A99-B0A5-F53BE6BA8223}" dt="2022-05-26T15:23:40.857" v="72" actId="20577"/>
        <pc:sldMkLst>
          <pc:docMk/>
          <pc:sldMk cId="1659259126" sldId="267"/>
        </pc:sldMkLst>
        <pc:spChg chg="mod">
          <ac:chgData name="Hazel Yadira Hernandez Roque" userId="ab322234-0600-47a6-88f4-ba3e8e5e6b21" providerId="ADAL" clId="{578DEFDD-E0C7-4A99-B0A5-F53BE6BA8223}" dt="2022-05-26T15:23:37.422" v="71" actId="20577"/>
          <ac:spMkLst>
            <pc:docMk/>
            <pc:sldMk cId="1659259126" sldId="267"/>
            <ac:spMk id="10" creationId="{AAE8C909-6DA2-E84A-A467-DB134913604B}"/>
          </ac:spMkLst>
        </pc:spChg>
        <pc:spChg chg="mod">
          <ac:chgData name="Hazel Yadira Hernandez Roque" userId="ab322234-0600-47a6-88f4-ba3e8e5e6b21" providerId="ADAL" clId="{578DEFDD-E0C7-4A99-B0A5-F53BE6BA8223}" dt="2022-05-26T15:23:40.857" v="72" actId="20577"/>
          <ac:spMkLst>
            <pc:docMk/>
            <pc:sldMk cId="1659259126" sldId="267"/>
            <ac:spMk id="11" creationId="{D2EC946E-B0CF-DC49-AFF6-B4C6F5FE98CD}"/>
          </ac:spMkLst>
        </pc:spChg>
      </pc:sldChg>
      <pc:sldChg chg="del">
        <pc:chgData name="Hazel Yadira Hernandez Roque" userId="ab322234-0600-47a6-88f4-ba3e8e5e6b21" providerId="ADAL" clId="{578DEFDD-E0C7-4A99-B0A5-F53BE6BA8223}" dt="2022-05-26T15:41:32.270" v="1503" actId="47"/>
        <pc:sldMkLst>
          <pc:docMk/>
          <pc:sldMk cId="697567168" sldId="270"/>
        </pc:sldMkLst>
      </pc:sldChg>
      <pc:sldChg chg="addSp delSp modSp mod">
        <pc:chgData name="Hazel Yadira Hernandez Roque" userId="ab322234-0600-47a6-88f4-ba3e8e5e6b21" providerId="ADAL" clId="{578DEFDD-E0C7-4A99-B0A5-F53BE6BA8223}" dt="2022-05-26T15:40:02.109" v="1451" actId="20577"/>
        <pc:sldMkLst>
          <pc:docMk/>
          <pc:sldMk cId="1926286998" sldId="281"/>
        </pc:sldMkLst>
        <pc:spChg chg="del">
          <ac:chgData name="Hazel Yadira Hernandez Roque" userId="ab322234-0600-47a6-88f4-ba3e8e5e6b21" providerId="ADAL" clId="{578DEFDD-E0C7-4A99-B0A5-F53BE6BA8223}" dt="2022-05-26T15:31:53.186" v="970" actId="478"/>
          <ac:spMkLst>
            <pc:docMk/>
            <pc:sldMk cId="1926286998" sldId="281"/>
            <ac:spMk id="10" creationId="{631D3523-4296-A04F-9BA2-F1B319F187F2}"/>
          </ac:spMkLst>
        </pc:spChg>
        <pc:spChg chg="add mod">
          <ac:chgData name="Hazel Yadira Hernandez Roque" userId="ab322234-0600-47a6-88f4-ba3e8e5e6b21" providerId="ADAL" clId="{578DEFDD-E0C7-4A99-B0A5-F53BE6BA8223}" dt="2022-05-26T15:40:02.109" v="1451" actId="20577"/>
          <ac:spMkLst>
            <pc:docMk/>
            <pc:sldMk cId="1926286998" sldId="281"/>
            <ac:spMk id="12" creationId="{04A81690-6CC2-4E94-ADF8-EB67C029899C}"/>
          </ac:spMkLst>
        </pc:spChg>
        <pc:spChg chg="del">
          <ac:chgData name="Hazel Yadira Hernandez Roque" userId="ab322234-0600-47a6-88f4-ba3e8e5e6b21" providerId="ADAL" clId="{578DEFDD-E0C7-4A99-B0A5-F53BE6BA8223}" dt="2022-05-26T15:31:23.235" v="965" actId="478"/>
          <ac:spMkLst>
            <pc:docMk/>
            <pc:sldMk cId="1926286998" sldId="281"/>
            <ac:spMk id="13" creationId="{0C16702F-C09A-C044-8DF6-F16F904E8C1D}"/>
          </ac:spMkLst>
        </pc:spChg>
        <pc:spChg chg="add mod">
          <ac:chgData name="Hazel Yadira Hernandez Roque" userId="ab322234-0600-47a6-88f4-ba3e8e5e6b21" providerId="ADAL" clId="{578DEFDD-E0C7-4A99-B0A5-F53BE6BA8223}" dt="2022-05-26T15:38:36.764" v="1382" actId="1076"/>
          <ac:spMkLst>
            <pc:docMk/>
            <pc:sldMk cId="1926286998" sldId="281"/>
            <ac:spMk id="16" creationId="{6A09E957-79D6-49ED-B780-442148D8A5BA}"/>
          </ac:spMkLst>
        </pc:spChg>
        <pc:spChg chg="mod">
          <ac:chgData name="Hazel Yadira Hernandez Roque" userId="ab322234-0600-47a6-88f4-ba3e8e5e6b21" providerId="ADAL" clId="{578DEFDD-E0C7-4A99-B0A5-F53BE6BA8223}" dt="2022-05-26T15:38:40.100" v="1384" actId="1076"/>
          <ac:spMkLst>
            <pc:docMk/>
            <pc:sldMk cId="1926286998" sldId="281"/>
            <ac:spMk id="24" creationId="{C0E16482-538F-6943-86E6-F31CE25BFD1A}"/>
          </ac:spMkLst>
        </pc:spChg>
        <pc:spChg chg="mod">
          <ac:chgData name="Hazel Yadira Hernandez Roque" userId="ab322234-0600-47a6-88f4-ba3e8e5e6b21" providerId="ADAL" clId="{578DEFDD-E0C7-4A99-B0A5-F53BE6BA8223}" dt="2022-05-26T15:38:42.585" v="1385" actId="1076"/>
          <ac:spMkLst>
            <pc:docMk/>
            <pc:sldMk cId="1926286998" sldId="281"/>
            <ac:spMk id="38" creationId="{F2C7CD81-394E-0349-AC58-896AA8B71FB3}"/>
          </ac:spMkLst>
        </pc:spChg>
        <pc:picChg chg="del">
          <ac:chgData name="Hazel Yadira Hernandez Roque" userId="ab322234-0600-47a6-88f4-ba3e8e5e6b21" providerId="ADAL" clId="{578DEFDD-E0C7-4A99-B0A5-F53BE6BA8223}" dt="2022-05-26T15:31:23.645" v="966" actId="478"/>
          <ac:picMkLst>
            <pc:docMk/>
            <pc:sldMk cId="1926286998" sldId="281"/>
            <ac:picMk id="14" creationId="{E058C553-49A0-439C-AC2A-C834E9460261}"/>
          </ac:picMkLst>
        </pc:picChg>
        <pc:picChg chg="mod">
          <ac:chgData name="Hazel Yadira Hernandez Roque" userId="ab322234-0600-47a6-88f4-ba3e8e5e6b21" providerId="ADAL" clId="{578DEFDD-E0C7-4A99-B0A5-F53BE6BA8223}" dt="2022-05-26T15:38:47.462" v="1386" actId="1076"/>
          <ac:picMkLst>
            <pc:docMk/>
            <pc:sldMk cId="1926286998" sldId="281"/>
            <ac:picMk id="39" creationId="{9D858164-9B5B-C147-9735-F0AA6AD539B7}"/>
          </ac:picMkLst>
        </pc:picChg>
      </pc:sldChg>
      <pc:sldChg chg="del">
        <pc:chgData name="Hazel Yadira Hernandez Roque" userId="ab322234-0600-47a6-88f4-ba3e8e5e6b21" providerId="ADAL" clId="{578DEFDD-E0C7-4A99-B0A5-F53BE6BA8223}" dt="2022-05-26T15:41:31.664" v="1501" actId="47"/>
        <pc:sldMkLst>
          <pc:docMk/>
          <pc:sldMk cId="1986376479" sldId="282"/>
        </pc:sldMkLst>
      </pc:sldChg>
      <pc:sldChg chg="delSp mod">
        <pc:chgData name="Hazel Yadira Hernandez Roque" userId="ab322234-0600-47a6-88f4-ba3e8e5e6b21" providerId="ADAL" clId="{578DEFDD-E0C7-4A99-B0A5-F53BE6BA8223}" dt="2022-05-26T15:41:37.525" v="1506" actId="478"/>
        <pc:sldMkLst>
          <pc:docMk/>
          <pc:sldMk cId="2149897599" sldId="284"/>
        </pc:sldMkLst>
        <pc:spChg chg="del">
          <ac:chgData name="Hazel Yadira Hernandez Roque" userId="ab322234-0600-47a6-88f4-ba3e8e5e6b21" providerId="ADAL" clId="{578DEFDD-E0C7-4A99-B0A5-F53BE6BA8223}" dt="2022-05-26T15:41:37.525" v="1506" actId="478"/>
          <ac:spMkLst>
            <pc:docMk/>
            <pc:sldMk cId="2149897599" sldId="284"/>
            <ac:spMk id="4" creationId="{5007D891-8751-4FA3-ADCB-64FB788AE68E}"/>
          </ac:spMkLst>
        </pc:spChg>
      </pc:sldChg>
      <pc:sldChg chg="addSp delSp modSp mod">
        <pc:chgData name="Hazel Yadira Hernandez Roque" userId="ab322234-0600-47a6-88f4-ba3e8e5e6b21" providerId="ADAL" clId="{578DEFDD-E0C7-4A99-B0A5-F53BE6BA8223}" dt="2022-05-26T15:46:29.316" v="1715" actId="1076"/>
        <pc:sldMkLst>
          <pc:docMk/>
          <pc:sldMk cId="767818850" sldId="285"/>
        </pc:sldMkLst>
        <pc:spChg chg="add del mod">
          <ac:chgData name="Hazel Yadira Hernandez Roque" userId="ab322234-0600-47a6-88f4-ba3e8e5e6b21" providerId="ADAL" clId="{578DEFDD-E0C7-4A99-B0A5-F53BE6BA8223}" dt="2022-05-26T15:40:18.484" v="1471" actId="20577"/>
          <ac:spMkLst>
            <pc:docMk/>
            <pc:sldMk cId="767818850" sldId="285"/>
            <ac:spMk id="10" creationId="{631D3523-4296-A04F-9BA2-F1B319F187F2}"/>
          </ac:spMkLst>
        </pc:spChg>
        <pc:spChg chg="add del mod">
          <ac:chgData name="Hazel Yadira Hernandez Roque" userId="ab322234-0600-47a6-88f4-ba3e8e5e6b21" providerId="ADAL" clId="{578DEFDD-E0C7-4A99-B0A5-F53BE6BA8223}" dt="2022-05-26T15:40:41.856" v="1478"/>
          <ac:spMkLst>
            <pc:docMk/>
            <pc:sldMk cId="767818850" sldId="285"/>
            <ac:spMk id="11" creationId="{57AD0D6B-3761-42CF-8F80-18AC5B4B9B43}"/>
          </ac:spMkLst>
        </pc:spChg>
        <pc:spChg chg="del">
          <ac:chgData name="Hazel Yadira Hernandez Roque" userId="ab322234-0600-47a6-88f4-ba3e8e5e6b21" providerId="ADAL" clId="{578DEFDD-E0C7-4A99-B0A5-F53BE6BA8223}" dt="2022-05-26T15:40:33.476" v="1476" actId="478"/>
          <ac:spMkLst>
            <pc:docMk/>
            <pc:sldMk cId="767818850" sldId="285"/>
            <ac:spMk id="13" creationId="{0C16702F-C09A-C044-8DF6-F16F904E8C1D}"/>
          </ac:spMkLst>
        </pc:spChg>
        <pc:spChg chg="mod">
          <ac:chgData name="Hazel Yadira Hernandez Roque" userId="ab322234-0600-47a6-88f4-ba3e8e5e6b21" providerId="ADAL" clId="{578DEFDD-E0C7-4A99-B0A5-F53BE6BA8223}" dt="2022-05-26T15:40:22.187" v="1472" actId="1076"/>
          <ac:spMkLst>
            <pc:docMk/>
            <pc:sldMk cId="767818850" sldId="285"/>
            <ac:spMk id="24" creationId="{C0E16482-538F-6943-86E6-F31CE25BFD1A}"/>
          </ac:spMkLst>
        </pc:spChg>
        <pc:spChg chg="mod">
          <ac:chgData name="Hazel Yadira Hernandez Roque" userId="ab322234-0600-47a6-88f4-ba3e8e5e6b21" providerId="ADAL" clId="{578DEFDD-E0C7-4A99-B0A5-F53BE6BA8223}" dt="2022-05-26T15:40:28.224" v="1474" actId="1076"/>
          <ac:spMkLst>
            <pc:docMk/>
            <pc:sldMk cId="767818850" sldId="285"/>
            <ac:spMk id="38" creationId="{F2C7CD81-394E-0349-AC58-896AA8B71FB3}"/>
          </ac:spMkLst>
        </pc:spChg>
        <pc:graphicFrameChg chg="add mod modGraphic">
          <ac:chgData name="Hazel Yadira Hernandez Roque" userId="ab322234-0600-47a6-88f4-ba3e8e5e6b21" providerId="ADAL" clId="{578DEFDD-E0C7-4A99-B0A5-F53BE6BA8223}" dt="2022-05-26T15:46:29.316" v="1715" actId="1076"/>
          <ac:graphicFrameMkLst>
            <pc:docMk/>
            <pc:sldMk cId="767818850" sldId="285"/>
            <ac:graphicFrameMk id="12" creationId="{0E4CC75D-7BDD-49E0-9BB6-341314B974B4}"/>
          </ac:graphicFrameMkLst>
        </pc:graphicFrameChg>
        <pc:picChg chg="mod">
          <ac:chgData name="Hazel Yadira Hernandez Roque" userId="ab322234-0600-47a6-88f4-ba3e8e5e6b21" providerId="ADAL" clId="{578DEFDD-E0C7-4A99-B0A5-F53BE6BA8223}" dt="2022-05-26T15:40:31.178" v="1475" actId="1076"/>
          <ac:picMkLst>
            <pc:docMk/>
            <pc:sldMk cId="767818850" sldId="285"/>
            <ac:picMk id="39" creationId="{9D858164-9B5B-C147-9735-F0AA6AD539B7}"/>
          </ac:picMkLst>
        </pc:picChg>
      </pc:sldChg>
      <pc:sldChg chg="modSp del mod">
        <pc:chgData name="Hazel Yadira Hernandez Roque" userId="ab322234-0600-47a6-88f4-ba3e8e5e6b21" providerId="ADAL" clId="{578DEFDD-E0C7-4A99-B0A5-F53BE6BA8223}" dt="2022-05-26T15:41:31.317" v="1500" actId="47"/>
        <pc:sldMkLst>
          <pc:docMk/>
          <pc:sldMk cId="1578379121" sldId="286"/>
        </pc:sldMkLst>
        <pc:spChg chg="mod">
          <ac:chgData name="Hazel Yadira Hernandez Roque" userId="ab322234-0600-47a6-88f4-ba3e8e5e6b21" providerId="ADAL" clId="{578DEFDD-E0C7-4A99-B0A5-F53BE6BA8223}" dt="2022-05-26T15:41:27.934" v="1499" actId="6549"/>
          <ac:spMkLst>
            <pc:docMk/>
            <pc:sldMk cId="1578379121" sldId="286"/>
            <ac:spMk id="13" creationId="{0C16702F-C09A-C044-8DF6-F16F904E8C1D}"/>
          </ac:spMkLst>
        </pc:spChg>
      </pc:sldChg>
      <pc:sldChg chg="del">
        <pc:chgData name="Hazel Yadira Hernandez Roque" userId="ab322234-0600-47a6-88f4-ba3e8e5e6b21" providerId="ADAL" clId="{578DEFDD-E0C7-4A99-B0A5-F53BE6BA8223}" dt="2022-05-26T15:41:32.032" v="1502" actId="47"/>
        <pc:sldMkLst>
          <pc:docMk/>
          <pc:sldMk cId="902473561" sldId="288"/>
        </pc:sldMkLst>
      </pc:sldChg>
      <pc:sldChg chg="del">
        <pc:chgData name="Hazel Yadira Hernandez Roque" userId="ab322234-0600-47a6-88f4-ba3e8e5e6b21" providerId="ADAL" clId="{578DEFDD-E0C7-4A99-B0A5-F53BE6BA8223}" dt="2022-05-26T15:41:32.388" v="1504" actId="47"/>
        <pc:sldMkLst>
          <pc:docMk/>
          <pc:sldMk cId="1564564104" sldId="290"/>
        </pc:sldMkLst>
      </pc:sldChg>
      <pc:sldChg chg="del">
        <pc:chgData name="Hazel Yadira Hernandez Roque" userId="ab322234-0600-47a6-88f4-ba3e8e5e6b21" providerId="ADAL" clId="{578DEFDD-E0C7-4A99-B0A5-F53BE6BA8223}" dt="2022-05-26T15:41:32.532" v="1505" actId="47"/>
        <pc:sldMkLst>
          <pc:docMk/>
          <pc:sldMk cId="1292777929" sldId="291"/>
        </pc:sldMkLst>
      </pc:sldChg>
      <pc:sldChg chg="addSp delSp modSp mod">
        <pc:chgData name="Hazel Yadira Hernandez Roque" userId="ab322234-0600-47a6-88f4-ba3e8e5e6b21" providerId="ADAL" clId="{578DEFDD-E0C7-4A99-B0A5-F53BE6BA8223}" dt="2022-05-26T15:30:55.984" v="964" actId="5793"/>
        <pc:sldMkLst>
          <pc:docMk/>
          <pc:sldMk cId="996458052" sldId="294"/>
        </pc:sldMkLst>
        <pc:spChg chg="add del mod">
          <ac:chgData name="Hazel Yadira Hernandez Roque" userId="ab322234-0600-47a6-88f4-ba3e8e5e6b21" providerId="ADAL" clId="{578DEFDD-E0C7-4A99-B0A5-F53BE6BA8223}" dt="2022-05-26T15:29:01.861" v="729" actId="478"/>
          <ac:spMkLst>
            <pc:docMk/>
            <pc:sldMk cId="996458052" sldId="294"/>
            <ac:spMk id="9" creationId="{D72BEBD3-E989-4193-8203-582856C1F5E0}"/>
          </ac:spMkLst>
        </pc:spChg>
        <pc:spChg chg="add mod">
          <ac:chgData name="Hazel Yadira Hernandez Roque" userId="ab322234-0600-47a6-88f4-ba3e8e5e6b21" providerId="ADAL" clId="{578DEFDD-E0C7-4A99-B0A5-F53BE6BA8223}" dt="2022-05-26T15:30:55.984" v="964" actId="5793"/>
          <ac:spMkLst>
            <pc:docMk/>
            <pc:sldMk cId="996458052" sldId="294"/>
            <ac:spMk id="10" creationId="{D56C71DD-5F1D-4AA2-A1B1-F6266EC69D4A}"/>
          </ac:spMkLst>
        </pc:spChg>
        <pc:spChg chg="mod">
          <ac:chgData name="Hazel Yadira Hernandez Roque" userId="ab322234-0600-47a6-88f4-ba3e8e5e6b21" providerId="ADAL" clId="{578DEFDD-E0C7-4A99-B0A5-F53BE6BA8223}" dt="2022-05-26T15:28:49.507" v="725" actId="20577"/>
          <ac:spMkLst>
            <pc:docMk/>
            <pc:sldMk cId="996458052" sldId="294"/>
            <ac:spMk id="11" creationId="{99D92AC8-84F5-4896-84E8-B78CA540C9C9}"/>
          </ac:spMkLst>
        </pc:spChg>
        <pc:spChg chg="mod">
          <ac:chgData name="Hazel Yadira Hernandez Roque" userId="ab322234-0600-47a6-88f4-ba3e8e5e6b21" providerId="ADAL" clId="{578DEFDD-E0C7-4A99-B0A5-F53BE6BA8223}" dt="2022-05-26T15:28:36.408" v="696" actId="1076"/>
          <ac:spMkLst>
            <pc:docMk/>
            <pc:sldMk cId="996458052" sldId="294"/>
            <ac:spMk id="12" creationId="{9441A530-2D5E-4296-98FB-B694B862030B}"/>
          </ac:spMkLst>
        </pc:spChg>
      </pc:sldChg>
      <pc:sldChg chg="delSp modSp mod">
        <pc:chgData name="Hazel Yadira Hernandez Roque" userId="ab322234-0600-47a6-88f4-ba3e8e5e6b21" providerId="ADAL" clId="{578DEFDD-E0C7-4A99-B0A5-F53BE6BA8223}" dt="2022-05-26T15:35:01.963" v="1099" actId="20577"/>
        <pc:sldMkLst>
          <pc:docMk/>
          <pc:sldMk cId="3679425552" sldId="295"/>
        </pc:sldMkLst>
        <pc:spChg chg="mod">
          <ac:chgData name="Hazel Yadira Hernandez Roque" userId="ab322234-0600-47a6-88f4-ba3e8e5e6b21" providerId="ADAL" clId="{578DEFDD-E0C7-4A99-B0A5-F53BE6BA8223}" dt="2022-05-26T15:35:01.963" v="1099" actId="20577"/>
          <ac:spMkLst>
            <pc:docMk/>
            <pc:sldMk cId="3679425552" sldId="295"/>
            <ac:spMk id="8" creationId="{217FCD5C-7200-4DF8-AD12-B4434A0EE829}"/>
          </ac:spMkLst>
        </pc:spChg>
        <pc:spChg chg="mod">
          <ac:chgData name="Hazel Yadira Hernandez Roque" userId="ab322234-0600-47a6-88f4-ba3e8e5e6b21" providerId="ADAL" clId="{578DEFDD-E0C7-4A99-B0A5-F53BE6BA8223}" dt="2022-05-26T15:24:51.278" v="302" actId="20577"/>
          <ac:spMkLst>
            <pc:docMk/>
            <pc:sldMk cId="3679425552" sldId="295"/>
            <ac:spMk id="20" creationId="{AA7D6354-519B-4F90-8AD9-033B68957820}"/>
          </ac:spMkLst>
        </pc:spChg>
        <pc:grpChg chg="del">
          <ac:chgData name="Hazel Yadira Hernandez Roque" userId="ab322234-0600-47a6-88f4-ba3e8e5e6b21" providerId="ADAL" clId="{578DEFDD-E0C7-4A99-B0A5-F53BE6BA8223}" dt="2022-05-26T15:23:47.155" v="73" actId="478"/>
          <ac:grpSpMkLst>
            <pc:docMk/>
            <pc:sldMk cId="3679425552" sldId="295"/>
            <ac:grpSpMk id="37" creationId="{66E5135E-B736-4615-8A47-27356C49BA3F}"/>
          </ac:grpSpMkLst>
        </pc:grpChg>
      </pc:sldChg>
      <pc:sldChg chg="addSp delSp modSp add mod">
        <pc:chgData name="Hazel Yadira Hernandez Roque" userId="ab322234-0600-47a6-88f4-ba3e8e5e6b21" providerId="ADAL" clId="{578DEFDD-E0C7-4A99-B0A5-F53BE6BA8223}" dt="2022-05-26T15:47:10.310" v="1792" actId="20577"/>
        <pc:sldMkLst>
          <pc:docMk/>
          <pc:sldMk cId="78043071" sldId="296"/>
        </pc:sldMkLst>
        <pc:graphicFrameChg chg="add mod modGraphic">
          <ac:chgData name="Hazel Yadira Hernandez Roque" userId="ab322234-0600-47a6-88f4-ba3e8e5e6b21" providerId="ADAL" clId="{578DEFDD-E0C7-4A99-B0A5-F53BE6BA8223}" dt="2022-05-26T15:47:10.310" v="1792" actId="20577"/>
          <ac:graphicFrameMkLst>
            <pc:docMk/>
            <pc:sldMk cId="78043071" sldId="296"/>
            <ac:graphicFrameMk id="11" creationId="{AB92A8B7-4628-4696-99D7-AF06D0434039}"/>
          </ac:graphicFrameMkLst>
        </pc:graphicFrameChg>
        <pc:graphicFrameChg chg="del">
          <ac:chgData name="Hazel Yadira Hernandez Roque" userId="ab322234-0600-47a6-88f4-ba3e8e5e6b21" providerId="ADAL" clId="{578DEFDD-E0C7-4A99-B0A5-F53BE6BA8223}" dt="2022-05-26T15:40:54.146" v="1481" actId="478"/>
          <ac:graphicFrameMkLst>
            <pc:docMk/>
            <pc:sldMk cId="78043071" sldId="296"/>
            <ac:graphicFrameMk id="12" creationId="{0E4CC75D-7BDD-49E0-9BB6-341314B974B4}"/>
          </ac:graphicFrameMkLst>
        </pc:graphicFrameChg>
      </pc:sldChg>
      <pc:sldChg chg="addSp delSp modSp add mod">
        <pc:chgData name="Hazel Yadira Hernandez Roque" userId="ab322234-0600-47a6-88f4-ba3e8e5e6b21" providerId="ADAL" clId="{578DEFDD-E0C7-4A99-B0A5-F53BE6BA8223}" dt="2022-05-26T15:47:46.147" v="1798" actId="1076"/>
        <pc:sldMkLst>
          <pc:docMk/>
          <pc:sldMk cId="336382248" sldId="297"/>
        </pc:sldMkLst>
        <pc:spChg chg="mod">
          <ac:chgData name="Hazel Yadira Hernandez Roque" userId="ab322234-0600-47a6-88f4-ba3e8e5e6b21" providerId="ADAL" clId="{578DEFDD-E0C7-4A99-B0A5-F53BE6BA8223}" dt="2022-05-26T15:41:21.854" v="1497" actId="20577"/>
          <ac:spMkLst>
            <pc:docMk/>
            <pc:sldMk cId="336382248" sldId="297"/>
            <ac:spMk id="10" creationId="{631D3523-4296-A04F-9BA2-F1B319F187F2}"/>
          </ac:spMkLst>
        </pc:spChg>
        <pc:spChg chg="add mod">
          <ac:chgData name="Hazel Yadira Hernandez Roque" userId="ab322234-0600-47a6-88f4-ba3e8e5e6b21" providerId="ADAL" clId="{578DEFDD-E0C7-4A99-B0A5-F53BE6BA8223}" dt="2022-05-26T15:47:46.147" v="1798" actId="1076"/>
          <ac:spMkLst>
            <pc:docMk/>
            <pc:sldMk cId="336382248" sldId="297"/>
            <ac:spMk id="12" creationId="{091BE240-8A37-4C1D-96F5-8471B4049DF4}"/>
          </ac:spMkLst>
        </pc:spChg>
        <pc:graphicFrameChg chg="del">
          <ac:chgData name="Hazel Yadira Hernandez Roque" userId="ab322234-0600-47a6-88f4-ba3e8e5e6b21" providerId="ADAL" clId="{578DEFDD-E0C7-4A99-B0A5-F53BE6BA8223}" dt="2022-05-26T15:41:09.712" v="1484" actId="478"/>
          <ac:graphicFrameMkLst>
            <pc:docMk/>
            <pc:sldMk cId="336382248" sldId="297"/>
            <ac:graphicFrameMk id="11" creationId="{AB92A8B7-4628-4696-99D7-AF06D0434039}"/>
          </ac:graphicFrameMkLst>
        </pc:graphicFrameChg>
      </pc:sldChg>
      <pc:sldChg chg="addSp delSp modSp add mod">
        <pc:chgData name="Hazel Yadira Hernandez Roque" userId="ab322234-0600-47a6-88f4-ba3e8e5e6b21" providerId="ADAL" clId="{578DEFDD-E0C7-4A99-B0A5-F53BE6BA8223}" dt="2022-05-26T15:48:22.530" v="1803" actId="108"/>
        <pc:sldMkLst>
          <pc:docMk/>
          <pc:sldMk cId="3051883048" sldId="298"/>
        </pc:sldMkLst>
        <pc:spChg chg="mod">
          <ac:chgData name="Hazel Yadira Hernandez Roque" userId="ab322234-0600-47a6-88f4-ba3e8e5e6b21" providerId="ADAL" clId="{578DEFDD-E0C7-4A99-B0A5-F53BE6BA8223}" dt="2022-05-26T15:41:53.888" v="1521" actId="20577"/>
          <ac:spMkLst>
            <pc:docMk/>
            <pc:sldMk cId="3051883048" sldId="298"/>
            <ac:spMk id="10" creationId="{631D3523-4296-A04F-9BA2-F1B319F187F2}"/>
          </ac:spMkLst>
        </pc:spChg>
        <pc:spChg chg="add mod">
          <ac:chgData name="Hazel Yadira Hernandez Roque" userId="ab322234-0600-47a6-88f4-ba3e8e5e6b21" providerId="ADAL" clId="{578DEFDD-E0C7-4A99-B0A5-F53BE6BA8223}" dt="2022-05-26T15:48:22.530" v="1803" actId="108"/>
          <ac:spMkLst>
            <pc:docMk/>
            <pc:sldMk cId="3051883048" sldId="298"/>
            <ac:spMk id="11" creationId="{0CF4F22B-DFA7-4430-885C-2F1C141B008C}"/>
          </ac:spMkLst>
        </pc:spChg>
        <pc:spChg chg="del">
          <ac:chgData name="Hazel Yadira Hernandez Roque" userId="ab322234-0600-47a6-88f4-ba3e8e5e6b21" providerId="ADAL" clId="{578DEFDD-E0C7-4A99-B0A5-F53BE6BA8223}" dt="2022-05-26T15:41:44.689" v="1507" actId="478"/>
          <ac:spMkLst>
            <pc:docMk/>
            <pc:sldMk cId="3051883048" sldId="298"/>
            <ac:spMk id="12" creationId="{091BE240-8A37-4C1D-96F5-8471B4049D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1C173-15BB-6D47-8245-FF161D56731D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030AF-DAEA-624F-BD6D-A023416AFB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331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030AF-DAEA-624F-BD6D-A023416AFB1F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614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66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06FE1-8435-7E47-A611-4594A602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526E-D698-E849-9E65-7D7C5A0E0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D1E4D-6232-8E4E-AF5F-D04E3A49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F6F75-3330-1047-B207-563C6CA5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98D0F-1168-DF40-85F1-BD445DE4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180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00CF63-2C1E-6444-953F-851AD791C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FDCBD-D7F3-924A-BE48-F15F8886A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1BF42-930B-E24B-8BF5-46E8912C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BA6BD-5A96-E64E-BB13-EB1C0236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3815A-3EF8-D14E-9861-CBA2C031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434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EA63-9DC9-EC45-A213-76A997D0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CD46-8BB5-D843-9B16-A8C23795B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9F01C-6118-3B48-A3A2-F265C5A6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BE612-C809-484B-8B52-FB78B1FF1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3AF8-D0EB-9E44-9DE5-28E8D24E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059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936FC-42D9-E14A-AE33-F03020CD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A0D31-87C6-7744-96E5-FA16A6CEB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D5E1F-640E-2841-BDDD-4B62D695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3AC14-E73F-2746-BBAB-372BDB95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4F567-A578-0546-968F-99F97CBD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969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F51C-3A1A-F848-8C19-4D2DC0DF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E191-F272-A941-A5AE-3DF5B11DB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D6530-7517-9444-BF7A-E8F46FC68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5A434-5C93-2644-9724-BA1DFFCB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896B-7962-7343-801F-84A8CDE1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DF0FC-FFA1-E145-9D36-D12C23D7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70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68DE-E284-2B4C-A6FA-3DDA3287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698C7-9FF4-9D40-9B02-A2E10FB33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9E1F3-90D0-CE44-8FE8-D49DBA030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4F172-DEE7-C84C-B2F5-986C681E8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8BA9C-E097-6645-A308-54D0C2176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1191DD-CC2B-D949-8DDA-12BB1E93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D9B43-9140-944A-9BDB-625E44D5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00DFC-58AA-1448-815F-BFE019BA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164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85B0-3F9B-9D46-A34A-47C16FBB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B0FB9-8C7E-D142-8C2B-7BD243F1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025BF-B8F0-F94E-97B3-E356DD1B1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8E3CB-5718-EB4D-99E1-985D1C2D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080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85D0E-3587-7D48-B888-20495DF4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D54DD-2A43-A544-811F-5AE3A8FA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5F4DF-0967-794E-B2F8-40CCEED1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169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6A2A-9891-2245-B684-B3C581A5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786F-527B-9C4B-ADF6-A5598EFBC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E7BE5-C84D-D04E-8FAC-90A2C7980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FD424-EF50-D74C-8283-EE248912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89BD0-25DF-7B47-8449-6D5520A5D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AB607-0B11-7B49-91EA-06B89DC9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564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C9BB-B438-E243-82E8-43E77649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A6C16-011A-F346-9589-DD30E6828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0241D-17AB-6E40-9F79-0F19D87EE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84561-0458-474B-B7FE-BE4E7AC5B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3373A-F249-BB4E-B63E-532D2BEF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5F3DA-10E4-6944-95FD-A62F7994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351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8D766-711A-364D-A739-7BEF2379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132F8-C225-9D42-B4FC-D0E735A4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AF240-BE69-6C48-B061-FCFD9ED81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246B-67A1-0740-866D-47BB94B0DBC2}" type="datetimeFigureOut">
              <a:rPr lang="es-ES_tradnl" smtClean="0"/>
              <a:t>26/05/2022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92A88-1930-4543-B1D2-FA67353DB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0E422-DE66-3740-977E-D5CC14D82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40657-545D-E44C-8A48-A5E2EB9BC3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098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0F4E15E-BA74-234B-B04C-471A32F261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31648" y="219457"/>
            <a:ext cx="4828032" cy="6417458"/>
          </a:xfrm>
          <a:prstGeom prst="rect">
            <a:avLst/>
          </a:prstGeom>
        </p:spPr>
      </p:pic>
      <p:sp>
        <p:nvSpPr>
          <p:cNvPr id="7" name="Google Shape;353;p31">
            <a:extLst>
              <a:ext uri="{FF2B5EF4-FFF2-40B4-BE49-F238E27FC236}">
                <a16:creationId xmlns:a16="http://schemas.microsoft.com/office/drawing/2014/main" id="{FB15B069-3B3C-3F4C-91E1-4A11D06CC59D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8DA548E5-521E-5E49-A66F-E21325B5E83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E8C909-6DA2-E84A-A467-DB134913604B}"/>
              </a:ext>
            </a:extLst>
          </p:cNvPr>
          <p:cNvSpPr txBox="1"/>
          <p:nvPr/>
        </p:nvSpPr>
        <p:spPr>
          <a:xfrm>
            <a:off x="5679463" y="2129497"/>
            <a:ext cx="5415942" cy="11285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44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Sorteo Día de las Madres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C946E-B0CF-DC49-AFF6-B4C6F5FE98CD}"/>
              </a:ext>
            </a:extLst>
          </p:cNvPr>
          <p:cNvSpPr txBox="1"/>
          <p:nvPr/>
        </p:nvSpPr>
        <p:spPr>
          <a:xfrm>
            <a:off x="5714188" y="3731419"/>
            <a:ext cx="562839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CO"/>
            </a:defPPr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b="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Nicaragua, 2022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2BAE74-481D-1144-B452-0935282118A7}"/>
              </a:ext>
            </a:extLst>
          </p:cNvPr>
          <p:cNvSpPr/>
          <p:nvPr/>
        </p:nvSpPr>
        <p:spPr>
          <a:xfrm>
            <a:off x="5737338" y="3462911"/>
            <a:ext cx="2196569" cy="70918"/>
          </a:xfrm>
          <a:prstGeom prst="rect">
            <a:avLst/>
          </a:prstGeom>
          <a:solidFill>
            <a:srgbClr val="DF1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5B0CBE-C346-CB47-95A3-7B1BC42071DC}"/>
              </a:ext>
            </a:extLst>
          </p:cNvPr>
          <p:cNvSpPr/>
          <p:nvPr/>
        </p:nvSpPr>
        <p:spPr>
          <a:xfrm>
            <a:off x="231648" y="799039"/>
            <a:ext cx="4828034" cy="5837876"/>
          </a:xfrm>
          <a:prstGeom prst="rect">
            <a:avLst/>
          </a:prstGeom>
          <a:gradFill flip="none" rotWithShape="1">
            <a:gsLst>
              <a:gs pos="0">
                <a:srgbClr val="E31035">
                  <a:tint val="66000"/>
                  <a:satMod val="160000"/>
                  <a:alpha val="63000"/>
                </a:srgbClr>
              </a:gs>
              <a:gs pos="49000">
                <a:srgbClr val="E31035">
                  <a:tint val="44500"/>
                  <a:satMod val="160000"/>
                  <a:alpha val="65000"/>
                </a:srgbClr>
              </a:gs>
              <a:gs pos="100000">
                <a:srgbClr val="E31035">
                  <a:tint val="23500"/>
                  <a:satMod val="160000"/>
                  <a:alpha val="37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353;p31">
            <a:extLst>
              <a:ext uri="{FF2B5EF4-FFF2-40B4-BE49-F238E27FC236}">
                <a16:creationId xmlns:a16="http://schemas.microsoft.com/office/drawing/2014/main" id="{5B6DA538-3C38-B245-B9D2-DC38F363607C}"/>
              </a:ext>
            </a:extLst>
          </p:cNvPr>
          <p:cNvSpPr/>
          <p:nvPr/>
        </p:nvSpPr>
        <p:spPr>
          <a:xfrm>
            <a:off x="231648" y="6562846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5925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53;p31">
            <a:extLst>
              <a:ext uri="{FF2B5EF4-FFF2-40B4-BE49-F238E27FC236}">
                <a16:creationId xmlns:a16="http://schemas.microsoft.com/office/drawing/2014/main" id="{4C6AFB16-F1BA-4740-B777-50556207BD8C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3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8E01B3AC-5DB2-E349-82C0-31A181AFB22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353;p31">
            <a:extLst>
              <a:ext uri="{FF2B5EF4-FFF2-40B4-BE49-F238E27FC236}">
                <a16:creationId xmlns:a16="http://schemas.microsoft.com/office/drawing/2014/main" id="{B34AC9EF-19C2-BD4A-8661-3E4EB84A670D}"/>
              </a:ext>
            </a:extLst>
          </p:cNvPr>
          <p:cNvSpPr/>
          <p:nvPr/>
        </p:nvSpPr>
        <p:spPr>
          <a:xfrm>
            <a:off x="414528" y="6409338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17FCD5C-7200-4DF8-AD12-B4434A0EE829}"/>
              </a:ext>
            </a:extLst>
          </p:cNvPr>
          <p:cNvSpPr txBox="1"/>
          <p:nvPr/>
        </p:nvSpPr>
        <p:spPr>
          <a:xfrm>
            <a:off x="1526866" y="2336127"/>
            <a:ext cx="867783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NI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Mujer como organización enfocada en la inclusión de la mujer en diferentes aspectos de la vida, en honor a la celebración del día de las madres nicaragüenses estará realizando el sorteo de 8 Smartphones a nivel nacional donde premiará a un cliente por cada oficina donde actualmente tiene presencia. </a:t>
            </a:r>
          </a:p>
          <a:p>
            <a:pPr>
              <a:defRPr/>
            </a:pPr>
            <a:endParaRPr lang="es-NI" dirty="0">
              <a:solidFill>
                <a:schemeClr val="bg2">
                  <a:lumMod val="50000"/>
                </a:schemeClr>
              </a:solidFill>
              <a:latin typeface="Montserrat"/>
            </a:endParaRPr>
          </a:p>
          <a:p>
            <a:pPr>
              <a:defRPr/>
            </a:pPr>
            <a:endParaRPr lang="es-NI" dirty="0">
              <a:solidFill>
                <a:schemeClr val="bg2">
                  <a:lumMod val="50000"/>
                </a:schemeClr>
              </a:solidFill>
              <a:latin typeface="Montserrat"/>
            </a:endParaRPr>
          </a:p>
          <a:p>
            <a:pPr>
              <a:defRPr/>
            </a:pPr>
            <a:endParaRPr lang="es-NI" dirty="0">
              <a:solidFill>
                <a:schemeClr val="bg2">
                  <a:lumMod val="50000"/>
                </a:schemeClr>
              </a:solidFill>
              <a:latin typeface="Montserrat"/>
            </a:endParaRPr>
          </a:p>
          <a:p>
            <a:pPr>
              <a:defRPr/>
            </a:pPr>
            <a:endParaRPr lang="es-NI" dirty="0">
              <a:solidFill>
                <a:schemeClr val="bg2">
                  <a:lumMod val="50000"/>
                </a:schemeClr>
              </a:solidFill>
              <a:latin typeface="Montserrat"/>
            </a:endParaRPr>
          </a:p>
          <a:p>
            <a:pPr>
              <a:defRPr/>
            </a:pPr>
            <a:endParaRPr lang="es-NI" dirty="0">
              <a:solidFill>
                <a:schemeClr val="bg2">
                  <a:lumMod val="50000"/>
                </a:schemeClr>
              </a:solidFill>
              <a:latin typeface="Montserrat"/>
            </a:endParaRPr>
          </a:p>
          <a:p>
            <a:pPr>
              <a:defRPr/>
            </a:pPr>
            <a:endParaRPr lang="es-NI" dirty="0">
              <a:solidFill>
                <a:schemeClr val="bg2">
                  <a:lumMod val="50000"/>
                </a:schemeClr>
              </a:solidFill>
              <a:latin typeface="Montserrat"/>
            </a:endParaRPr>
          </a:p>
          <a:p>
            <a:pPr algn="just" eaLnBrk="1" hangingPunct="1">
              <a:defRPr/>
            </a:pPr>
            <a:endParaRPr lang="es-NI" sz="1800" b="0" dirty="0"/>
          </a:p>
        </p:txBody>
      </p:sp>
      <p:sp>
        <p:nvSpPr>
          <p:cNvPr id="20" name="TextBox 9">
            <a:extLst>
              <a:ext uri="{FF2B5EF4-FFF2-40B4-BE49-F238E27FC236}">
                <a16:creationId xmlns:a16="http://schemas.microsoft.com/office/drawing/2014/main" id="{AA7D6354-519B-4F90-8AD9-033B68957820}"/>
              </a:ext>
            </a:extLst>
          </p:cNvPr>
          <p:cNvSpPr txBox="1"/>
          <p:nvPr/>
        </p:nvSpPr>
        <p:spPr>
          <a:xfrm>
            <a:off x="808099" y="1226671"/>
            <a:ext cx="9661735" cy="496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25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Mujer impactando en la inclusión tecnológica de las mamás</a:t>
            </a:r>
          </a:p>
        </p:txBody>
      </p:sp>
      <p:sp>
        <p:nvSpPr>
          <p:cNvPr id="22" name="Rectangle 51">
            <a:extLst>
              <a:ext uri="{FF2B5EF4-FFF2-40B4-BE49-F238E27FC236}">
                <a16:creationId xmlns:a16="http://schemas.microsoft.com/office/drawing/2014/main" id="{9D65BCB9-FFBA-460C-99B4-A747CE4990F5}"/>
              </a:ext>
            </a:extLst>
          </p:cNvPr>
          <p:cNvSpPr/>
          <p:nvPr/>
        </p:nvSpPr>
        <p:spPr>
          <a:xfrm>
            <a:off x="865975" y="1818322"/>
            <a:ext cx="9915601" cy="45719"/>
          </a:xfrm>
          <a:prstGeom prst="rect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37">
            <a:extLst>
              <a:ext uri="{FF2B5EF4-FFF2-40B4-BE49-F238E27FC236}">
                <a16:creationId xmlns:a16="http://schemas.microsoft.com/office/drawing/2014/main" id="{866D9CC3-6840-4B03-8A04-E5B304698483}"/>
              </a:ext>
            </a:extLst>
          </p:cNvPr>
          <p:cNvSpPr/>
          <p:nvPr/>
        </p:nvSpPr>
        <p:spPr>
          <a:xfrm>
            <a:off x="10469835" y="1118756"/>
            <a:ext cx="894882" cy="894639"/>
          </a:xfrm>
          <a:prstGeom prst="ellipse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24" name="Graphic 38">
            <a:extLst>
              <a:ext uri="{FF2B5EF4-FFF2-40B4-BE49-F238E27FC236}">
                <a16:creationId xmlns:a16="http://schemas.microsoft.com/office/drawing/2014/main" id="{AA01C5BA-DF00-493E-BC7D-ECA853D1A2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55809" y="1310808"/>
            <a:ext cx="522934" cy="5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2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53;p31">
            <a:extLst>
              <a:ext uri="{FF2B5EF4-FFF2-40B4-BE49-F238E27FC236}">
                <a16:creationId xmlns:a16="http://schemas.microsoft.com/office/drawing/2014/main" id="{4C6AFB16-F1BA-4740-B777-50556207BD8C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3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8E01B3AC-5DB2-E349-82C0-31A181AFB22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353;p31">
            <a:extLst>
              <a:ext uri="{FF2B5EF4-FFF2-40B4-BE49-F238E27FC236}">
                <a16:creationId xmlns:a16="http://schemas.microsoft.com/office/drawing/2014/main" id="{B34AC9EF-19C2-BD4A-8661-3E4EB84A670D}"/>
              </a:ext>
            </a:extLst>
          </p:cNvPr>
          <p:cNvSpPr/>
          <p:nvPr/>
        </p:nvSpPr>
        <p:spPr>
          <a:xfrm>
            <a:off x="231648" y="6562846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99D92AC8-84F5-4896-84E8-B78CA540C9C9}"/>
              </a:ext>
            </a:extLst>
          </p:cNvPr>
          <p:cNvSpPr txBox="1"/>
          <p:nvPr/>
        </p:nvSpPr>
        <p:spPr>
          <a:xfrm>
            <a:off x="808099" y="1226671"/>
            <a:ext cx="9661735" cy="496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25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Términos y Condiciones</a:t>
            </a: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9441A530-2D5E-4296-98FB-B694B862030B}"/>
              </a:ext>
            </a:extLst>
          </p:cNvPr>
          <p:cNvSpPr/>
          <p:nvPr/>
        </p:nvSpPr>
        <p:spPr>
          <a:xfrm>
            <a:off x="865975" y="1818322"/>
            <a:ext cx="9915601" cy="45719"/>
          </a:xfrm>
          <a:prstGeom prst="rect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12FB9EBC-A652-4168-9C3A-8990E05686BB}"/>
              </a:ext>
            </a:extLst>
          </p:cNvPr>
          <p:cNvSpPr/>
          <p:nvPr/>
        </p:nvSpPr>
        <p:spPr>
          <a:xfrm>
            <a:off x="10469835" y="1118756"/>
            <a:ext cx="894882" cy="894639"/>
          </a:xfrm>
          <a:prstGeom prst="ellipse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14" name="Graphic 38">
            <a:extLst>
              <a:ext uri="{FF2B5EF4-FFF2-40B4-BE49-F238E27FC236}">
                <a16:creationId xmlns:a16="http://schemas.microsoft.com/office/drawing/2014/main" id="{005D1250-B4E4-4CE0-BBCC-E96FA76F544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55809" y="1310808"/>
            <a:ext cx="522934" cy="522792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D56C71DD-5F1D-4AA2-A1B1-F6266EC69D4A}"/>
              </a:ext>
            </a:extLst>
          </p:cNvPr>
          <p:cNvSpPr/>
          <p:nvPr/>
        </p:nvSpPr>
        <p:spPr>
          <a:xfrm>
            <a:off x="827283" y="1722897"/>
            <a:ext cx="8446119" cy="49000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lnSpc>
                <a:spcPts val="2360"/>
              </a:lnSpc>
              <a:buFontTx/>
              <a:buChar char="-"/>
            </a:pPr>
            <a:endParaRPr lang="es-NI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Quienes Aplican: </a:t>
            </a: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clienta activa de Pro Mujer.</a:t>
            </a: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Ambas metodologías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 cero mora en su historial de crédito en los últimos 12 meses. 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endParaRPr lang="es-NI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Quienes NO Aplican: </a:t>
            </a: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Clientas que hayan pagado por medio de garantía solidaria o que tengan PIM.</a:t>
            </a: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Clientas que hayan presentado mora en los últimos 12 meses. </a:t>
            </a: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endParaRPr lang="es-NI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endParaRPr lang="es-NI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r>
              <a:rPr lang="es-NI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Lugares donde es efectiva la promoción: </a:t>
            </a:r>
            <a:r>
              <a:rPr lang="es-NI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válida para el total de centros de atención que actualmente tiene Pro Mujer a nivel nacional. </a:t>
            </a: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endParaRPr lang="es-NI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360"/>
              </a:lnSpc>
            </a:pPr>
            <a:r>
              <a:rPr lang="es-NI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ts val="2360"/>
              </a:lnSpc>
              <a:buFontTx/>
              <a:buChar char="-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5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53;p31">
            <a:extLst>
              <a:ext uri="{FF2B5EF4-FFF2-40B4-BE49-F238E27FC236}">
                <a16:creationId xmlns:a16="http://schemas.microsoft.com/office/drawing/2014/main" id="{C1C7C732-AE9B-6F4B-A45D-2A2D17765996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E4A7853F-0D4C-1F4D-81FB-823EF6348A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0E16482-538F-6943-86E6-F31CE25BFD1A}"/>
              </a:ext>
            </a:extLst>
          </p:cNvPr>
          <p:cNvSpPr/>
          <p:nvPr/>
        </p:nvSpPr>
        <p:spPr>
          <a:xfrm>
            <a:off x="876733" y="1400790"/>
            <a:ext cx="9915601" cy="45719"/>
          </a:xfrm>
          <a:prstGeom prst="rect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2C7CD81-394E-0349-AC58-896AA8B71FB3}"/>
              </a:ext>
            </a:extLst>
          </p:cNvPr>
          <p:cNvSpPr/>
          <p:nvPr/>
        </p:nvSpPr>
        <p:spPr>
          <a:xfrm>
            <a:off x="10606677" y="745173"/>
            <a:ext cx="894882" cy="894639"/>
          </a:xfrm>
          <a:prstGeom prst="ellipse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9D858164-9B5B-C147-9735-F0AA6AD539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792333" y="1012053"/>
            <a:ext cx="522934" cy="522792"/>
          </a:xfrm>
          <a:prstGeom prst="rect">
            <a:avLst/>
          </a:prstGeom>
        </p:spPr>
      </p:pic>
      <p:sp>
        <p:nvSpPr>
          <p:cNvPr id="15" name="Google Shape;353;p31">
            <a:extLst>
              <a:ext uri="{FF2B5EF4-FFF2-40B4-BE49-F238E27FC236}">
                <a16:creationId xmlns:a16="http://schemas.microsoft.com/office/drawing/2014/main" id="{1DE207C6-9809-A144-9A0E-63758421626E}"/>
              </a:ext>
            </a:extLst>
          </p:cNvPr>
          <p:cNvSpPr/>
          <p:nvPr/>
        </p:nvSpPr>
        <p:spPr>
          <a:xfrm>
            <a:off x="231648" y="6562846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14843F04-5A56-4053-85C4-BAC418464EE4}"/>
              </a:ext>
            </a:extLst>
          </p:cNvPr>
          <p:cNvSpPr txBox="1"/>
          <p:nvPr/>
        </p:nvSpPr>
        <p:spPr>
          <a:xfrm>
            <a:off x="808100" y="393771"/>
            <a:ext cx="73545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INCENTIVOS TRIMESTRALES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4A81690-6CC2-4E94-ADF8-EB67C029899C}"/>
              </a:ext>
            </a:extLst>
          </p:cNvPr>
          <p:cNvSpPr/>
          <p:nvPr/>
        </p:nvSpPr>
        <p:spPr>
          <a:xfrm>
            <a:off x="808100" y="1554796"/>
            <a:ext cx="10312768" cy="4656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defRPr/>
            </a:pPr>
            <a:r>
              <a:rPr lang="en-US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-Premios: 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rifarán 8 Smartphones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Samsung A03 Core con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mensuales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durante 18 meses que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contemplan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Tx/>
              <a:buChar char="-"/>
              <a:defRPr/>
            </a:pP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GB de internet. </a:t>
            </a:r>
          </a:p>
          <a:p>
            <a:pPr marL="285750" indent="-285750" algn="just">
              <a:buFontTx/>
              <a:buChar char="-"/>
              <a:defRPr/>
            </a:pP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6,000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minutos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Tigo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Tx/>
              <a:buChar char="-"/>
              <a:defRPr/>
            </a:pP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minutos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Claro. </a:t>
            </a:r>
          </a:p>
          <a:p>
            <a:pPr marL="285750" indent="-285750" algn="just">
              <a:buFontTx/>
              <a:buChar char="-"/>
              <a:defRPr/>
            </a:pP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6,000 SMS</a:t>
            </a:r>
          </a:p>
          <a:p>
            <a:pPr marL="285750" indent="-285750" algn="just">
              <a:buFontTx/>
              <a:buChar char="-"/>
              <a:defRPr/>
            </a:pPr>
            <a:endParaRPr lang="en-US" sz="1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-Método de entrega de premios: 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premio ofertado será sujeto a rifa que se efectuará con el listado de clientas que apliquen a las criterios de aplicabilidad. </a:t>
            </a:r>
          </a:p>
          <a:p>
            <a:pPr algn="just">
              <a:defRPr/>
            </a:pPr>
            <a:endParaRPr lang="en-US" sz="1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Rifa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 efectuará el 27 de mayo a las 5:00 pm.</a:t>
            </a:r>
          </a:p>
          <a:p>
            <a:pPr marL="285750" indent="-285750" algn="just">
              <a:buFontTx/>
              <a:buChar char="-"/>
              <a:defRPr/>
            </a:pPr>
            <a:endParaRPr lang="es-NI" sz="1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NI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Medios de Divulgación:</a:t>
            </a:r>
          </a:p>
          <a:p>
            <a:pPr algn="just"/>
            <a:r>
              <a:rPr lang="es-NI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medio de divulgación se utilizará WhatsApp para divulgar el sorteo y dar a conocer a los ganadores. </a:t>
            </a:r>
          </a:p>
          <a:p>
            <a:pPr algn="just"/>
            <a:endParaRPr lang="en-US" sz="17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NI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Tiempos de reclamo: </a:t>
            </a:r>
          </a:p>
          <a:p>
            <a:pPr algn="just">
              <a:defRPr/>
            </a:pPr>
            <a:r>
              <a:rPr lang="es-NI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clientes ganadores deberán presentar a retirar su premio el 31 de mayo al 3 de junio del 2022. </a:t>
            </a:r>
            <a:endParaRPr lang="es-NI" sz="1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en-US" sz="1700" b="1" dirty="0">
              <a:solidFill>
                <a:srgbClr val="76C2C5"/>
              </a:solidFill>
              <a:latin typeface="Arial"/>
              <a:cs typeface="Arial"/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A09E957-79D6-49ED-B780-442148D8A5BA}"/>
              </a:ext>
            </a:extLst>
          </p:cNvPr>
          <p:cNvSpPr txBox="1"/>
          <p:nvPr/>
        </p:nvSpPr>
        <p:spPr>
          <a:xfrm>
            <a:off x="827283" y="789007"/>
            <a:ext cx="9661735" cy="496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25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Términos y Condiciones</a:t>
            </a:r>
          </a:p>
        </p:txBody>
      </p:sp>
    </p:spTree>
    <p:extLst>
      <p:ext uri="{BB962C8B-B14F-4D97-AF65-F5344CB8AC3E}">
        <p14:creationId xmlns:p14="http://schemas.microsoft.com/office/powerpoint/2010/main" val="192628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53;p31">
            <a:extLst>
              <a:ext uri="{FF2B5EF4-FFF2-40B4-BE49-F238E27FC236}">
                <a16:creationId xmlns:a16="http://schemas.microsoft.com/office/drawing/2014/main" id="{C1C7C732-AE9B-6F4B-A45D-2A2D17765996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E4A7853F-0D4C-1F4D-81FB-823EF6348A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8D5EC9-5CB7-024B-9402-CE7493FF3571}"/>
              </a:ext>
            </a:extLst>
          </p:cNvPr>
          <p:cNvSpPr txBox="1"/>
          <p:nvPr/>
        </p:nvSpPr>
        <p:spPr>
          <a:xfrm>
            <a:off x="808100" y="393771"/>
            <a:ext cx="73545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INCENTIVOS TRIMESTRALES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D3523-4296-A04F-9BA2-F1B319F187F2}"/>
              </a:ext>
            </a:extLst>
          </p:cNvPr>
          <p:cNvSpPr txBox="1"/>
          <p:nvPr/>
        </p:nvSpPr>
        <p:spPr>
          <a:xfrm>
            <a:off x="808099" y="815066"/>
            <a:ext cx="9661735" cy="496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25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E16482-538F-6943-86E6-F31CE25BFD1A}"/>
              </a:ext>
            </a:extLst>
          </p:cNvPr>
          <p:cNvSpPr/>
          <p:nvPr/>
        </p:nvSpPr>
        <p:spPr>
          <a:xfrm>
            <a:off x="808099" y="1337411"/>
            <a:ext cx="9915601" cy="45719"/>
          </a:xfrm>
          <a:prstGeom prst="rect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2C7CD81-394E-0349-AC58-896AA8B71FB3}"/>
              </a:ext>
            </a:extLst>
          </p:cNvPr>
          <p:cNvSpPr/>
          <p:nvPr/>
        </p:nvSpPr>
        <p:spPr>
          <a:xfrm>
            <a:off x="10489019" y="713267"/>
            <a:ext cx="894882" cy="894639"/>
          </a:xfrm>
          <a:prstGeom prst="ellipse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9D858164-9B5B-C147-9735-F0AA6AD539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74993" y="951646"/>
            <a:ext cx="522934" cy="522792"/>
          </a:xfrm>
          <a:prstGeom prst="rect">
            <a:avLst/>
          </a:prstGeom>
        </p:spPr>
      </p:pic>
      <p:sp>
        <p:nvSpPr>
          <p:cNvPr id="15" name="Google Shape;353;p31">
            <a:extLst>
              <a:ext uri="{FF2B5EF4-FFF2-40B4-BE49-F238E27FC236}">
                <a16:creationId xmlns:a16="http://schemas.microsoft.com/office/drawing/2014/main" id="{1DE207C6-9809-A144-9A0E-63758421626E}"/>
              </a:ext>
            </a:extLst>
          </p:cNvPr>
          <p:cNvSpPr/>
          <p:nvPr/>
        </p:nvSpPr>
        <p:spPr>
          <a:xfrm>
            <a:off x="231648" y="6562846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0E4CC75D-7BDD-49E0-9BB6-341314B97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13323"/>
              </p:ext>
            </p:extLst>
          </p:nvPr>
        </p:nvGraphicFramePr>
        <p:xfrm>
          <a:off x="817538" y="1595487"/>
          <a:ext cx="8840014" cy="4670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060">
                  <a:extLst>
                    <a:ext uri="{9D8B030D-6E8A-4147-A177-3AD203B41FA5}">
                      <a16:colId xmlns:a16="http://schemas.microsoft.com/office/drawing/2014/main" val="423830454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999079830"/>
                    </a:ext>
                  </a:extLst>
                </a:gridCol>
                <a:gridCol w="1069144">
                  <a:extLst>
                    <a:ext uri="{9D8B030D-6E8A-4147-A177-3AD203B41FA5}">
                      <a16:colId xmlns:a16="http://schemas.microsoft.com/office/drawing/2014/main" val="2451351401"/>
                    </a:ext>
                  </a:extLst>
                </a:gridCol>
                <a:gridCol w="6288259">
                  <a:extLst>
                    <a:ext uri="{9D8B030D-6E8A-4147-A177-3AD203B41FA5}">
                      <a16:colId xmlns:a16="http://schemas.microsoft.com/office/drawing/2014/main" val="3690407296"/>
                    </a:ext>
                  </a:extLst>
                </a:gridCol>
              </a:tblGrid>
              <a:tr h="8242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MACROPROCESO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Marketing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25960"/>
                  </a:ext>
                </a:extLst>
              </a:tr>
              <a:tr h="8086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PROCESO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Gestión de campañas de marketing y promociones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752435"/>
                  </a:ext>
                </a:extLst>
              </a:tr>
              <a:tr h="7929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SUBPROCESO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Campaña de Promoción “Sorteo Dia de las Madres”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54585"/>
                  </a:ext>
                </a:extLst>
              </a:tr>
              <a:tr h="7890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PROCEDIMIENTO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Procedimiento de seguimiento para clientas participantes de la promoción.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67083"/>
                  </a:ext>
                </a:extLst>
              </a:tr>
              <a:tr h="55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No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Área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Responsables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Descripción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1821303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MarkComm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>
                          <a:effectLst/>
                        </a:rPr>
                        <a:t>Jefa de Mercadeo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u="sng" cap="small" dirty="0">
                          <a:effectLst/>
                        </a:rPr>
                        <a:t>Gestiona divulgación de promoción a clientas</a:t>
                      </a:r>
                      <a:endParaRPr lang="es-MX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NI" sz="1200" dirty="0">
                          <a:effectLst/>
                        </a:rPr>
                        <a:t>Remite circular normativa y reglamento de la campaña para ser divulgada.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N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 comunicación vía </a:t>
                      </a:r>
                      <a:r>
                        <a:rPr lang="es-NI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Whatsapp</a:t>
                      </a:r>
                      <a:endParaRPr lang="es-N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N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Procede a solicitar la compra de los smartphones, solicitar al área de administración los servicios de un abogado y notario público para efectuar la rifa.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2923497428"/>
                  </a:ext>
                </a:extLst>
              </a:tr>
              <a:tr h="557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Administración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Asistente Administrativa Nacional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Procede a realizar las cotizaciones y compra de los smartphones.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Procede a contratar los servicios de un abogado y notario público.</a:t>
                      </a: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3738906826"/>
                  </a:ext>
                </a:extLst>
              </a:tr>
              <a:tr h="453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Negocio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Asesora/ Comisionistas/Analista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u="sng" cap="small" dirty="0">
                          <a:effectLst/>
                        </a:rPr>
                        <a:t> </a:t>
                      </a:r>
                      <a:endParaRPr lang="es-MX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</a:rPr>
                        <a:t>Comunica vía </a:t>
                      </a:r>
                      <a:r>
                        <a:rPr lang="es-MX" sz="1200" dirty="0" err="1">
                          <a:effectLst/>
                        </a:rPr>
                        <a:t>Whatsapp</a:t>
                      </a:r>
                      <a:r>
                        <a:rPr lang="es-MX" sz="1200" dirty="0">
                          <a:effectLst/>
                        </a:rPr>
                        <a:t> a sus clientes sobre el sorteo.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1634859926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 el listado de clientes participantes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</a:rPr>
                        <a:t>Genera el listado de las clientas a participar de la promoción, tomando en cuenta únicamente las clientas que cumplen con los criterios de participación en la rifa.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vez generado el listado, deberá remitir a la Jefa de Marketing e Investigaciones el listado el de clientes.</a:t>
                      </a: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288365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81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53;p31">
            <a:extLst>
              <a:ext uri="{FF2B5EF4-FFF2-40B4-BE49-F238E27FC236}">
                <a16:creationId xmlns:a16="http://schemas.microsoft.com/office/drawing/2014/main" id="{C1C7C732-AE9B-6F4B-A45D-2A2D17765996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E4A7853F-0D4C-1F4D-81FB-823EF6348A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8D5EC9-5CB7-024B-9402-CE7493FF3571}"/>
              </a:ext>
            </a:extLst>
          </p:cNvPr>
          <p:cNvSpPr txBox="1"/>
          <p:nvPr/>
        </p:nvSpPr>
        <p:spPr>
          <a:xfrm>
            <a:off x="808100" y="393771"/>
            <a:ext cx="73545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INCENTIVOS TRIMESTRALES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D3523-4296-A04F-9BA2-F1B319F187F2}"/>
              </a:ext>
            </a:extLst>
          </p:cNvPr>
          <p:cNvSpPr txBox="1"/>
          <p:nvPr/>
        </p:nvSpPr>
        <p:spPr>
          <a:xfrm>
            <a:off x="808099" y="815066"/>
            <a:ext cx="9661735" cy="496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25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E16482-538F-6943-86E6-F31CE25BFD1A}"/>
              </a:ext>
            </a:extLst>
          </p:cNvPr>
          <p:cNvSpPr/>
          <p:nvPr/>
        </p:nvSpPr>
        <p:spPr>
          <a:xfrm>
            <a:off x="808099" y="1337411"/>
            <a:ext cx="9915601" cy="45719"/>
          </a:xfrm>
          <a:prstGeom prst="rect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2C7CD81-394E-0349-AC58-896AA8B71FB3}"/>
              </a:ext>
            </a:extLst>
          </p:cNvPr>
          <p:cNvSpPr/>
          <p:nvPr/>
        </p:nvSpPr>
        <p:spPr>
          <a:xfrm>
            <a:off x="10489019" y="713267"/>
            <a:ext cx="894882" cy="894639"/>
          </a:xfrm>
          <a:prstGeom prst="ellipse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9D858164-9B5B-C147-9735-F0AA6AD539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74993" y="951646"/>
            <a:ext cx="522934" cy="522792"/>
          </a:xfrm>
          <a:prstGeom prst="rect">
            <a:avLst/>
          </a:prstGeom>
        </p:spPr>
      </p:pic>
      <p:sp>
        <p:nvSpPr>
          <p:cNvPr id="15" name="Google Shape;353;p31">
            <a:extLst>
              <a:ext uri="{FF2B5EF4-FFF2-40B4-BE49-F238E27FC236}">
                <a16:creationId xmlns:a16="http://schemas.microsoft.com/office/drawing/2014/main" id="{1DE207C6-9809-A144-9A0E-63758421626E}"/>
              </a:ext>
            </a:extLst>
          </p:cNvPr>
          <p:cNvSpPr/>
          <p:nvPr/>
        </p:nvSpPr>
        <p:spPr>
          <a:xfrm>
            <a:off x="231648" y="6562846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B92A8B7-4628-4696-99D7-AF06D0434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945"/>
              </p:ext>
            </p:extLst>
          </p:nvPr>
        </p:nvGraphicFramePr>
        <p:xfrm>
          <a:off x="855105" y="1574731"/>
          <a:ext cx="9010457" cy="473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141">
                  <a:extLst>
                    <a:ext uri="{9D8B030D-6E8A-4147-A177-3AD203B41FA5}">
                      <a16:colId xmlns:a16="http://schemas.microsoft.com/office/drawing/2014/main" val="423830454"/>
                    </a:ext>
                  </a:extLst>
                </a:gridCol>
                <a:gridCol w="1093022">
                  <a:extLst>
                    <a:ext uri="{9D8B030D-6E8A-4147-A177-3AD203B41FA5}">
                      <a16:colId xmlns:a16="http://schemas.microsoft.com/office/drawing/2014/main" val="999079830"/>
                    </a:ext>
                  </a:extLst>
                </a:gridCol>
                <a:gridCol w="1173924">
                  <a:extLst>
                    <a:ext uri="{9D8B030D-6E8A-4147-A177-3AD203B41FA5}">
                      <a16:colId xmlns:a16="http://schemas.microsoft.com/office/drawing/2014/main" val="2451351401"/>
                    </a:ext>
                  </a:extLst>
                </a:gridCol>
                <a:gridCol w="6356370">
                  <a:extLst>
                    <a:ext uri="{9D8B030D-6E8A-4147-A177-3AD203B41FA5}">
                      <a16:colId xmlns:a16="http://schemas.microsoft.com/office/drawing/2014/main" val="3690407296"/>
                    </a:ext>
                  </a:extLst>
                </a:gridCol>
              </a:tblGrid>
              <a:tr h="2835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MACROPROCESO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Marketing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25960"/>
                  </a:ext>
                </a:extLst>
              </a:tr>
              <a:tr h="2835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PROCESO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Gestión de campañas de marketing y promociones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752435"/>
                  </a:ext>
                </a:extLst>
              </a:tr>
              <a:tr h="2835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SUBPROCESO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Campaña de Promoción “Sorteo Día de las Madres”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54585"/>
                  </a:ext>
                </a:extLst>
              </a:tr>
              <a:tr h="2835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PROCEDIMIENTO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Procedimiento de seguimiento para  clientas participantes de la promoción.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67083"/>
                  </a:ext>
                </a:extLst>
              </a:tr>
              <a:tr h="283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>
                          <a:effectLst/>
                        </a:rPr>
                        <a:t>No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Área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>
                          <a:effectLst/>
                        </a:rPr>
                        <a:t>Responsables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400" dirty="0">
                          <a:effectLst/>
                        </a:rPr>
                        <a:t>Descripción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1821303169"/>
                  </a:ext>
                </a:extLst>
              </a:tr>
              <a:tr h="1503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MarkComm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Jefa de Marketing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 el listado remitido por TI efectuará el sorteo de los 8 smartphones.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Envía correo al área de administracion con la distribución de los centros donde pertenecen las clientas ganadoras, copiando a las Encargadas de Logística de los Centros para que procedan a contactar a las clientas. </a:t>
                      </a: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3988852064"/>
                  </a:ext>
                </a:extLst>
              </a:tr>
              <a:tr h="759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5 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Administración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NI" sz="1200" dirty="0">
                          <a:effectLst/>
                        </a:rPr>
                        <a:t>Responsable Administrativa Nacional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Procede con la distribución de los smartphones. </a:t>
                      </a: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3543752286"/>
                  </a:ext>
                </a:extLst>
              </a:tr>
              <a:tr h="1053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Operaciones</a:t>
                      </a: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Encargada de Logística y EAC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NI" sz="1200" dirty="0">
                        <a:effectLst/>
                      </a:endParaRPr>
                    </a:p>
                  </a:txBody>
                  <a:tcPr marL="21145" marR="2114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Procede a contactar vía telefónica a las clientas para indicarles que fueron ganadoras de la promoción.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Entrega premio a las ganadoras y garantiza firma de formato de recibido y fotografía de la entrega. </a:t>
                      </a:r>
                    </a:p>
                  </a:txBody>
                  <a:tcPr marL="21145" marR="21145" marT="0" marB="0"/>
                </a:tc>
                <a:extLst>
                  <a:ext uri="{0D108BD9-81ED-4DB2-BD59-A6C34878D82A}">
                    <a16:rowId xmlns:a16="http://schemas.microsoft.com/office/drawing/2014/main" val="2510256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4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53;p31">
            <a:extLst>
              <a:ext uri="{FF2B5EF4-FFF2-40B4-BE49-F238E27FC236}">
                <a16:creationId xmlns:a16="http://schemas.microsoft.com/office/drawing/2014/main" id="{C1C7C732-AE9B-6F4B-A45D-2A2D17765996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E4A7853F-0D4C-1F4D-81FB-823EF6348A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8D5EC9-5CB7-024B-9402-CE7493FF3571}"/>
              </a:ext>
            </a:extLst>
          </p:cNvPr>
          <p:cNvSpPr txBox="1"/>
          <p:nvPr/>
        </p:nvSpPr>
        <p:spPr>
          <a:xfrm>
            <a:off x="808100" y="393771"/>
            <a:ext cx="73545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INCENTIVOS TRIMESTRALES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D3523-4296-A04F-9BA2-F1B319F187F2}"/>
              </a:ext>
            </a:extLst>
          </p:cNvPr>
          <p:cNvSpPr txBox="1"/>
          <p:nvPr/>
        </p:nvSpPr>
        <p:spPr>
          <a:xfrm>
            <a:off x="808099" y="815066"/>
            <a:ext cx="9661735" cy="496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25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Aclaraciones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E16482-538F-6943-86E6-F31CE25BFD1A}"/>
              </a:ext>
            </a:extLst>
          </p:cNvPr>
          <p:cNvSpPr/>
          <p:nvPr/>
        </p:nvSpPr>
        <p:spPr>
          <a:xfrm>
            <a:off x="808099" y="1337411"/>
            <a:ext cx="9915601" cy="45719"/>
          </a:xfrm>
          <a:prstGeom prst="rect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2C7CD81-394E-0349-AC58-896AA8B71FB3}"/>
              </a:ext>
            </a:extLst>
          </p:cNvPr>
          <p:cNvSpPr/>
          <p:nvPr/>
        </p:nvSpPr>
        <p:spPr>
          <a:xfrm>
            <a:off x="10489019" y="713267"/>
            <a:ext cx="894882" cy="894639"/>
          </a:xfrm>
          <a:prstGeom prst="ellipse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9D858164-9B5B-C147-9735-F0AA6AD539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74993" y="951646"/>
            <a:ext cx="522934" cy="522792"/>
          </a:xfrm>
          <a:prstGeom prst="rect">
            <a:avLst/>
          </a:prstGeom>
        </p:spPr>
      </p:pic>
      <p:sp>
        <p:nvSpPr>
          <p:cNvPr id="15" name="Google Shape;353;p31">
            <a:extLst>
              <a:ext uri="{FF2B5EF4-FFF2-40B4-BE49-F238E27FC236}">
                <a16:creationId xmlns:a16="http://schemas.microsoft.com/office/drawing/2014/main" id="{1DE207C6-9809-A144-9A0E-63758421626E}"/>
              </a:ext>
            </a:extLst>
          </p:cNvPr>
          <p:cNvSpPr/>
          <p:nvPr/>
        </p:nvSpPr>
        <p:spPr>
          <a:xfrm>
            <a:off x="231648" y="6562846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91BE240-8A37-4C1D-96F5-8471B4049DF4}"/>
              </a:ext>
            </a:extLst>
          </p:cNvPr>
          <p:cNvSpPr/>
          <p:nvPr/>
        </p:nvSpPr>
        <p:spPr>
          <a:xfrm>
            <a:off x="808099" y="1540316"/>
            <a:ext cx="10575802" cy="5121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promoción es de carácter excepcional, temporal, y diferente a la oferta de servicios o productos habituales ofrecido por Pro Mujer.</a:t>
            </a:r>
          </a:p>
          <a:p>
            <a:pPr algn="just">
              <a:defRPr/>
            </a:pPr>
            <a:endParaRPr lang="es-NI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entrega de premios estará sujeta a rifa.</a:t>
            </a: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caso que las personas participantes hayan cumplido con los términos para participar, la persona proveedora (PMN ) no podrá negarse a entregarle el premio, en el plazo especificado en el reglamento de la promoción.</a:t>
            </a:r>
          </a:p>
          <a:p>
            <a:pPr algn="just">
              <a:defRPr/>
            </a:pPr>
            <a:endParaRPr lang="es-NI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perjuicio de lo anterior, por razones de caso fortuito o de fuerza mayor o por su simple conveniencia comercial, Pro Mujer Nicaragua LLC podrá suspender o terminar anticipadamente el plazo de esta promoción, lo que informarán oportunamente a los participantes a través de los canales de difusión que se estimen más apropiados.</a:t>
            </a:r>
          </a:p>
          <a:p>
            <a:pPr algn="just">
              <a:defRPr/>
            </a:pPr>
            <a:endParaRPr lang="es-NI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caso de enmiendas a la presente campaña de promoción , serán comunicadas y surtirán efectos a partir de la fecha señalada por las empresas promotoras.</a:t>
            </a:r>
          </a:p>
          <a:p>
            <a:pPr algn="just">
              <a:defRPr/>
            </a:pPr>
            <a:endParaRPr lang="es-NI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 obligación, promoción, oferta u ofrecimiento de cualquier índole plasmado en el presente Reglamento y en el material publicitario relacionado, es responsabilidad única y exclusivamente de Pro Mujer Nicaragua LLC, sujeto a las leyes (incluyendo cualquier acto, decreto, o regulación gubernamental) y bajo la jurisdicción exclusiva de la República de Nicaragua. </a:t>
            </a:r>
          </a:p>
          <a:p>
            <a:pPr algn="just">
              <a:lnSpc>
                <a:spcPct val="80000"/>
              </a:lnSpc>
            </a:pPr>
            <a:endParaRPr lang="en-US" sz="1600" b="1" dirty="0">
              <a:solidFill>
                <a:srgbClr val="76C2C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38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53;p31">
            <a:extLst>
              <a:ext uri="{FF2B5EF4-FFF2-40B4-BE49-F238E27FC236}">
                <a16:creationId xmlns:a16="http://schemas.microsoft.com/office/drawing/2014/main" id="{C1C7C732-AE9B-6F4B-A45D-2A2D17765996}"/>
              </a:ext>
            </a:extLst>
          </p:cNvPr>
          <p:cNvSpPr/>
          <p:nvPr/>
        </p:nvSpPr>
        <p:spPr>
          <a:xfrm>
            <a:off x="231648" y="219456"/>
            <a:ext cx="11777472" cy="584806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8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E4A7853F-0D4C-1F4D-81FB-823EF6348A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04704" y="221607"/>
            <a:ext cx="1684175" cy="5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8D5EC9-5CB7-024B-9402-CE7493FF3571}"/>
              </a:ext>
            </a:extLst>
          </p:cNvPr>
          <p:cNvSpPr txBox="1"/>
          <p:nvPr/>
        </p:nvSpPr>
        <p:spPr>
          <a:xfrm>
            <a:off x="808100" y="393771"/>
            <a:ext cx="73545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INCENTIVOS TRIMESTRALES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D3523-4296-A04F-9BA2-F1B319F187F2}"/>
              </a:ext>
            </a:extLst>
          </p:cNvPr>
          <p:cNvSpPr txBox="1"/>
          <p:nvPr/>
        </p:nvSpPr>
        <p:spPr>
          <a:xfrm>
            <a:off x="808099" y="815066"/>
            <a:ext cx="9661735" cy="496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380"/>
              </a:lnSpc>
            </a:pPr>
            <a:r>
              <a:rPr lang="es-ES_tradnl" sz="2500" b="1" dirty="0">
                <a:solidFill>
                  <a:srgbClr val="DF1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Restricciones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E16482-538F-6943-86E6-F31CE25BFD1A}"/>
              </a:ext>
            </a:extLst>
          </p:cNvPr>
          <p:cNvSpPr/>
          <p:nvPr/>
        </p:nvSpPr>
        <p:spPr>
          <a:xfrm>
            <a:off x="808099" y="1337411"/>
            <a:ext cx="9915601" cy="45719"/>
          </a:xfrm>
          <a:prstGeom prst="rect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2C7CD81-394E-0349-AC58-896AA8B71FB3}"/>
              </a:ext>
            </a:extLst>
          </p:cNvPr>
          <p:cNvSpPr/>
          <p:nvPr/>
        </p:nvSpPr>
        <p:spPr>
          <a:xfrm>
            <a:off x="10489019" y="713267"/>
            <a:ext cx="894882" cy="894639"/>
          </a:xfrm>
          <a:prstGeom prst="ellipse">
            <a:avLst/>
          </a:prstGeom>
          <a:solidFill>
            <a:srgbClr val="FA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9D858164-9B5B-C147-9735-F0AA6AD539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74993" y="951646"/>
            <a:ext cx="522934" cy="522792"/>
          </a:xfrm>
          <a:prstGeom prst="rect">
            <a:avLst/>
          </a:prstGeom>
        </p:spPr>
      </p:pic>
      <p:sp>
        <p:nvSpPr>
          <p:cNvPr id="15" name="Google Shape;353;p31">
            <a:extLst>
              <a:ext uri="{FF2B5EF4-FFF2-40B4-BE49-F238E27FC236}">
                <a16:creationId xmlns:a16="http://schemas.microsoft.com/office/drawing/2014/main" id="{1DE207C6-9809-A144-9A0E-63758421626E}"/>
              </a:ext>
            </a:extLst>
          </p:cNvPr>
          <p:cNvSpPr/>
          <p:nvPr/>
        </p:nvSpPr>
        <p:spPr>
          <a:xfrm>
            <a:off x="231648" y="6562846"/>
            <a:ext cx="11777472" cy="109781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CF4F22B-DFA7-4430-885C-2F1C141B008C}"/>
              </a:ext>
            </a:extLst>
          </p:cNvPr>
          <p:cNvSpPr/>
          <p:nvPr/>
        </p:nvSpPr>
        <p:spPr>
          <a:xfrm>
            <a:off x="808099" y="1416574"/>
            <a:ext cx="10389828" cy="3582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Ninguna colaboradora de la Institución podrá contactar a las clientas, de manera directa o indirecta, para el ofrecimiento de esta promociones antes de las ocho de la mañana ni después de las cinco de la tarde, y solamente podrán contactarlos en horas y días laborables.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persona que participará deberá respetar el concurso estipulado en la campaña de nuestras clientas bajo procedimiento establecido.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únicamente aplica para clientas que cumplan los requisitos del presente reglamento.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aplica únicamente para los departamentos donde Pro Mujer actualmente tiene atención. </a:t>
            </a:r>
          </a:p>
          <a:p>
            <a:pPr algn="just">
              <a:defRPr/>
            </a:pPr>
            <a:endParaRPr lang="es-NI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NI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</a:t>
            </a:r>
          </a:p>
          <a:p>
            <a:pPr algn="just">
              <a:defRPr/>
            </a:pPr>
            <a:r>
              <a:rPr lang="es-N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Cualquier duda sobre los alcances e interpretación del presente reglamento, podrá evacuarse mediante consulta al teléfono perteneciente a su respectiva oficina de atención, o con la persona de atención a la clienta de las oficinas a la cual pertenece cada clienta. </a:t>
            </a:r>
          </a:p>
          <a:p>
            <a:pPr algn="just">
              <a:lnSpc>
                <a:spcPct val="80000"/>
              </a:lnSpc>
            </a:pPr>
            <a:endParaRPr lang="en-US" sz="1500" b="1" dirty="0">
              <a:solidFill>
                <a:srgbClr val="76C2C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188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353;p31">
            <a:extLst>
              <a:ext uri="{FF2B5EF4-FFF2-40B4-BE49-F238E27FC236}">
                <a16:creationId xmlns:a16="http://schemas.microsoft.com/office/drawing/2014/main" id="{2203829B-296E-0241-8B9D-7AF06AA3CC6C}"/>
              </a:ext>
            </a:extLst>
          </p:cNvPr>
          <p:cNvSpPr/>
          <p:nvPr/>
        </p:nvSpPr>
        <p:spPr>
          <a:xfrm>
            <a:off x="231648" y="219456"/>
            <a:ext cx="11777472" cy="6400800"/>
          </a:xfrm>
          <a:prstGeom prst="rect">
            <a:avLst/>
          </a:prstGeom>
          <a:solidFill>
            <a:srgbClr val="E2103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2" name="Google Shape;355;p31" descr="Logotipo&#10;&#10;Descripción generada automáticamente">
            <a:extLst>
              <a:ext uri="{FF2B5EF4-FFF2-40B4-BE49-F238E27FC236}">
                <a16:creationId xmlns:a16="http://schemas.microsoft.com/office/drawing/2014/main" id="{CF37D6ED-17D8-5944-BEC0-8AE9B147835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9290" y="2927694"/>
            <a:ext cx="2921701" cy="984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989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B7FDE86045DC448BF3FD447A02C781" ma:contentTypeVersion="13" ma:contentTypeDescription="Crear nuevo documento." ma:contentTypeScope="" ma:versionID="17bac579c95cfc57e8ee709fcece3f84">
  <xsd:schema xmlns:xsd="http://www.w3.org/2001/XMLSchema" xmlns:xs="http://www.w3.org/2001/XMLSchema" xmlns:p="http://schemas.microsoft.com/office/2006/metadata/properties" xmlns:ns2="6171c7f7-3cdb-4556-83d4-438b77d823fc" xmlns:ns3="c9a74627-9433-4c2f-80ee-f05211ec38f3" targetNamespace="http://schemas.microsoft.com/office/2006/metadata/properties" ma:root="true" ma:fieldsID="376ebd551ac77f088188364460bca635" ns2:_="" ns3:_="">
    <xsd:import namespace="6171c7f7-3cdb-4556-83d4-438b77d823fc"/>
    <xsd:import namespace="c9a74627-9433-4c2f-80ee-f05211ec3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1c7f7-3cdb-4556-83d4-438b77d82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74627-9433-4c2f-80ee-f05211ec3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F63472-EB76-44BD-A2BA-9CFB4920BE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71c7f7-3cdb-4556-83d4-438b77d823fc"/>
    <ds:schemaRef ds:uri="c9a74627-9433-4c2f-80ee-f05211ec3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4BEAB7-0C1B-4E1F-AC82-76C0472DBA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06A3B5-99CF-46C7-8ABC-99ED55C29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1000</Words>
  <Application>Microsoft Office PowerPoint</Application>
  <PresentationFormat>Panorámica</PresentationFormat>
  <Paragraphs>129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Liliana Pérez</dc:creator>
  <cp:lastModifiedBy>Hazel Yadira Hernandez Roque</cp:lastModifiedBy>
  <cp:revision>291</cp:revision>
  <dcterms:created xsi:type="dcterms:W3CDTF">2021-01-12T16:51:31Z</dcterms:created>
  <dcterms:modified xsi:type="dcterms:W3CDTF">2022-05-26T15:48:24Z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0x01010013B7FDE86045DC448BF3FD447A02C781</vt:lpwstr>
  </property>
</Properties>
</file>